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7" r:id="rId5"/>
    <p:sldId id="259" r:id="rId6"/>
    <p:sldId id="281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8" r:id="rId15"/>
    <p:sldId id="271" r:id="rId16"/>
    <p:sldId id="266" r:id="rId17"/>
    <p:sldId id="267" r:id="rId18"/>
    <p:sldId id="269" r:id="rId19"/>
    <p:sldId id="272" r:id="rId20"/>
    <p:sldId id="273" r:id="rId21"/>
    <p:sldId id="274" r:id="rId22"/>
    <p:sldId id="275" r:id="rId23"/>
    <p:sldId id="280" r:id="rId24"/>
    <p:sldId id="276" r:id="rId25"/>
    <p:sldId id="277" r:id="rId26"/>
    <p:sldId id="278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012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9E3D7-A344-4DB6-833C-D276BC91C883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C836A8-61FF-4756-BDF3-44228DCBA90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HARD REAL TIME</a:t>
          </a:r>
          <a:endParaRPr lang="en-US" b="1" dirty="0">
            <a:solidFill>
              <a:schemeClr val="tx1"/>
            </a:solidFill>
          </a:endParaRPr>
        </a:p>
      </dgm:t>
    </dgm:pt>
    <dgm:pt modelId="{174A0D1F-9FD6-4982-BB16-7A83155C2E6B}" type="parTrans" cxnId="{3FD9BF00-9BE4-4154-AB1F-D83C78E75B9D}">
      <dgm:prSet/>
      <dgm:spPr/>
      <dgm:t>
        <a:bodyPr/>
        <a:lstStyle/>
        <a:p>
          <a:endParaRPr lang="en-US"/>
        </a:p>
      </dgm:t>
    </dgm:pt>
    <dgm:pt modelId="{E61C5F58-22C9-467C-A6CC-6CE6979D72F3}" type="sibTrans" cxnId="{3FD9BF00-9BE4-4154-AB1F-D83C78E75B9D}">
      <dgm:prSet/>
      <dgm:spPr/>
      <dgm:t>
        <a:bodyPr/>
        <a:lstStyle/>
        <a:p>
          <a:endParaRPr lang="en-US"/>
        </a:p>
      </dgm:t>
    </dgm:pt>
    <dgm:pt modelId="{DF573C58-1892-43B2-9CE3-EBB5E1308F66}">
      <dgm:prSet phldrT="[Text]"/>
      <dgm:spPr/>
      <dgm:t>
        <a:bodyPr/>
        <a:lstStyle/>
        <a:p>
          <a:r>
            <a:rPr lang="en-US" b="1" dirty="0" smtClean="0"/>
            <a:t>Systems where it is absolutely imperative that responses occur within the required deadline.</a:t>
          </a:r>
          <a:endParaRPr lang="en-US" b="1" dirty="0"/>
        </a:p>
      </dgm:t>
    </dgm:pt>
    <dgm:pt modelId="{F3837D94-EB3A-40FF-BD8F-70A94D4A7477}" type="parTrans" cxnId="{7B7006BD-9DB0-4F41-9252-096BC1693D05}">
      <dgm:prSet/>
      <dgm:spPr/>
      <dgm:t>
        <a:bodyPr/>
        <a:lstStyle/>
        <a:p>
          <a:endParaRPr lang="en-US"/>
        </a:p>
      </dgm:t>
    </dgm:pt>
    <dgm:pt modelId="{EA4FAD3B-AFAF-4575-9B6C-A25BAC3AE703}" type="sibTrans" cxnId="{7B7006BD-9DB0-4F41-9252-096BC1693D05}">
      <dgm:prSet/>
      <dgm:spPr/>
      <dgm:t>
        <a:bodyPr/>
        <a:lstStyle/>
        <a:p>
          <a:endParaRPr lang="en-US"/>
        </a:p>
      </dgm:t>
    </dgm:pt>
    <dgm:pt modelId="{63CB971C-DD81-4406-A162-F5402ECD3A6B}">
      <dgm:prSet phldrT="[Text]"/>
      <dgm:spPr/>
      <dgm:t>
        <a:bodyPr/>
        <a:lstStyle/>
        <a:p>
          <a:r>
            <a:rPr lang="en-US" b="1" dirty="0" smtClean="0"/>
            <a:t>Ex. Flight Control systems</a:t>
          </a:r>
          <a:endParaRPr lang="en-US" b="1" dirty="0"/>
        </a:p>
      </dgm:t>
    </dgm:pt>
    <dgm:pt modelId="{8CA24412-1530-4051-B572-B34E5128E224}" type="parTrans" cxnId="{C799A612-3947-4245-BFB3-57D49534FA17}">
      <dgm:prSet/>
      <dgm:spPr/>
      <dgm:t>
        <a:bodyPr/>
        <a:lstStyle/>
        <a:p>
          <a:endParaRPr lang="en-US"/>
        </a:p>
      </dgm:t>
    </dgm:pt>
    <dgm:pt modelId="{16FE9216-BA99-4457-B25D-8C021944AA91}" type="sibTrans" cxnId="{C799A612-3947-4245-BFB3-57D49534FA17}">
      <dgm:prSet/>
      <dgm:spPr/>
      <dgm:t>
        <a:bodyPr/>
        <a:lstStyle/>
        <a:p>
          <a:endParaRPr lang="en-US"/>
        </a:p>
      </dgm:t>
    </dgm:pt>
    <dgm:pt modelId="{020F6FBB-0AE5-42FF-8C04-25680581FE0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SOFT REAL TIME</a:t>
          </a:r>
          <a:endParaRPr lang="en-US" b="1" dirty="0">
            <a:solidFill>
              <a:schemeClr val="tx1"/>
            </a:solidFill>
          </a:endParaRPr>
        </a:p>
      </dgm:t>
    </dgm:pt>
    <dgm:pt modelId="{F01E98DB-C69A-4C7C-A0C7-C5FF8A232F54}" type="parTrans" cxnId="{19383A25-3897-4A21-9083-B93F3A1E769C}">
      <dgm:prSet/>
      <dgm:spPr/>
      <dgm:t>
        <a:bodyPr/>
        <a:lstStyle/>
        <a:p>
          <a:endParaRPr lang="en-US"/>
        </a:p>
      </dgm:t>
    </dgm:pt>
    <dgm:pt modelId="{F648125C-7544-4B54-8475-8A1089BA4B18}" type="sibTrans" cxnId="{19383A25-3897-4A21-9083-B93F3A1E769C}">
      <dgm:prSet/>
      <dgm:spPr/>
      <dgm:t>
        <a:bodyPr/>
        <a:lstStyle/>
        <a:p>
          <a:endParaRPr lang="en-US"/>
        </a:p>
      </dgm:t>
    </dgm:pt>
    <dgm:pt modelId="{3B561E51-E39A-4FA0-B006-939740693C84}">
      <dgm:prSet phldrT="[Text]"/>
      <dgm:spPr/>
      <dgm:t>
        <a:bodyPr/>
        <a:lstStyle/>
        <a:p>
          <a:r>
            <a:rPr lang="en-US" b="1" dirty="0" smtClean="0"/>
            <a:t>Systems where deadlines are important but which will still function correctly if deadlines are occasionally missed.</a:t>
          </a:r>
          <a:endParaRPr lang="en-US" b="1" dirty="0"/>
        </a:p>
      </dgm:t>
    </dgm:pt>
    <dgm:pt modelId="{9CE2E7C7-7FE2-4F65-B62B-284C29444A06}" type="parTrans" cxnId="{DD879EBF-FA67-4CDF-9FAF-B2E7737E9694}">
      <dgm:prSet/>
      <dgm:spPr/>
      <dgm:t>
        <a:bodyPr/>
        <a:lstStyle/>
        <a:p>
          <a:endParaRPr lang="en-US"/>
        </a:p>
      </dgm:t>
    </dgm:pt>
    <dgm:pt modelId="{395415B2-F12C-41B9-9B9E-E53CAAFF8FF1}" type="sibTrans" cxnId="{DD879EBF-FA67-4CDF-9FAF-B2E7737E9694}">
      <dgm:prSet/>
      <dgm:spPr/>
      <dgm:t>
        <a:bodyPr/>
        <a:lstStyle/>
        <a:p>
          <a:endParaRPr lang="en-US"/>
        </a:p>
      </dgm:t>
    </dgm:pt>
    <dgm:pt modelId="{4F6F73F9-0EDD-464F-8090-A1B56D2AE1C9}">
      <dgm:prSet phldrT="[Text]"/>
      <dgm:spPr/>
      <dgm:t>
        <a:bodyPr/>
        <a:lstStyle/>
        <a:p>
          <a:r>
            <a:rPr lang="en-US" b="1" dirty="0" smtClean="0"/>
            <a:t>Ex. Data acquisition system</a:t>
          </a:r>
          <a:endParaRPr lang="en-US" b="1" dirty="0"/>
        </a:p>
      </dgm:t>
    </dgm:pt>
    <dgm:pt modelId="{4F45B7D2-35D5-4CFC-A360-7B874974B8AD}" type="parTrans" cxnId="{9B626345-E04C-4995-95D1-5810880EE990}">
      <dgm:prSet/>
      <dgm:spPr/>
      <dgm:t>
        <a:bodyPr/>
        <a:lstStyle/>
        <a:p>
          <a:endParaRPr lang="en-US"/>
        </a:p>
      </dgm:t>
    </dgm:pt>
    <dgm:pt modelId="{E16BFFCF-85EE-44F3-B51F-4A63BBADB8D0}" type="sibTrans" cxnId="{9B626345-E04C-4995-95D1-5810880EE990}">
      <dgm:prSet/>
      <dgm:spPr/>
      <dgm:t>
        <a:bodyPr/>
        <a:lstStyle/>
        <a:p>
          <a:endParaRPr lang="en-US"/>
        </a:p>
      </dgm:t>
    </dgm:pt>
    <dgm:pt modelId="{E7B7B75B-FAD1-4C27-881A-9DDDCF7AC71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REAL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REAL</a:t>
          </a:r>
          <a:r>
            <a:rPr lang="en-US" b="1" dirty="0" smtClean="0">
              <a:solidFill>
                <a:schemeClr val="tx1"/>
              </a:solidFill>
            </a:rPr>
            <a:t> TIME</a:t>
          </a:r>
          <a:endParaRPr lang="en-US" b="1" dirty="0">
            <a:solidFill>
              <a:schemeClr val="tx1"/>
            </a:solidFill>
          </a:endParaRPr>
        </a:p>
      </dgm:t>
    </dgm:pt>
    <dgm:pt modelId="{388CADAB-C94D-4075-A910-31BCF44EE7E9}" type="parTrans" cxnId="{F19CEC18-290A-44AE-941E-698E818C0339}">
      <dgm:prSet/>
      <dgm:spPr/>
      <dgm:t>
        <a:bodyPr/>
        <a:lstStyle/>
        <a:p>
          <a:endParaRPr lang="en-US"/>
        </a:p>
      </dgm:t>
    </dgm:pt>
    <dgm:pt modelId="{EE858512-AB75-4C19-A828-D82DAF7C9E91}" type="sibTrans" cxnId="{F19CEC18-290A-44AE-941E-698E818C0339}">
      <dgm:prSet/>
      <dgm:spPr/>
      <dgm:t>
        <a:bodyPr/>
        <a:lstStyle/>
        <a:p>
          <a:endParaRPr lang="en-US"/>
        </a:p>
      </dgm:t>
    </dgm:pt>
    <dgm:pt modelId="{E44379C9-1A27-4699-A190-EC5DA6CCC620}">
      <dgm:prSet phldrT="[Text]"/>
      <dgm:spPr/>
      <dgm:t>
        <a:bodyPr/>
        <a:lstStyle/>
        <a:p>
          <a:r>
            <a:rPr lang="en-US" b="1" dirty="0" smtClean="0"/>
            <a:t>Systems which are hard real time and which the response times and very short.</a:t>
          </a:r>
          <a:endParaRPr lang="en-US" b="1" dirty="0"/>
        </a:p>
      </dgm:t>
    </dgm:pt>
    <dgm:pt modelId="{47AADDA0-5A16-4AD8-96AA-17C864C4656F}" type="parTrans" cxnId="{E4DAFA3C-AFB7-4495-AC67-A7C2E084271F}">
      <dgm:prSet/>
      <dgm:spPr/>
      <dgm:t>
        <a:bodyPr/>
        <a:lstStyle/>
        <a:p>
          <a:endParaRPr lang="en-US"/>
        </a:p>
      </dgm:t>
    </dgm:pt>
    <dgm:pt modelId="{ABAF0513-4675-44F9-9F99-EA8F39A5F289}" type="sibTrans" cxnId="{E4DAFA3C-AFB7-4495-AC67-A7C2E084271F}">
      <dgm:prSet/>
      <dgm:spPr/>
      <dgm:t>
        <a:bodyPr/>
        <a:lstStyle/>
        <a:p>
          <a:endParaRPr lang="en-US"/>
        </a:p>
      </dgm:t>
    </dgm:pt>
    <dgm:pt modelId="{C48261CF-43FE-45DE-9F40-CAD0750FAFF4}">
      <dgm:prSet phldrT="[Text]"/>
      <dgm:spPr/>
      <dgm:t>
        <a:bodyPr/>
        <a:lstStyle/>
        <a:p>
          <a:r>
            <a:rPr lang="en-US" b="1" dirty="0" smtClean="0"/>
            <a:t>Ex.  Missile guidance system</a:t>
          </a:r>
          <a:endParaRPr lang="en-US" b="1" dirty="0"/>
        </a:p>
      </dgm:t>
    </dgm:pt>
    <dgm:pt modelId="{48FF2D74-217B-44D1-826A-64DC7C45EB6E}" type="parTrans" cxnId="{B93E0597-AFB3-4657-ABA5-0A6635858254}">
      <dgm:prSet/>
      <dgm:spPr/>
      <dgm:t>
        <a:bodyPr/>
        <a:lstStyle/>
        <a:p>
          <a:endParaRPr lang="en-US"/>
        </a:p>
      </dgm:t>
    </dgm:pt>
    <dgm:pt modelId="{214202BD-6AA0-453A-B728-CA500D2ACFB4}" type="sibTrans" cxnId="{B93E0597-AFB3-4657-ABA5-0A6635858254}">
      <dgm:prSet/>
      <dgm:spPr/>
      <dgm:t>
        <a:bodyPr/>
        <a:lstStyle/>
        <a:p>
          <a:endParaRPr lang="en-US"/>
        </a:p>
      </dgm:t>
    </dgm:pt>
    <dgm:pt modelId="{FA3D9B18-E44F-4BB0-8F56-E8EBBB73235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FIRM REAL TIME</a:t>
          </a:r>
          <a:endParaRPr lang="en-US" b="1" dirty="0">
            <a:solidFill>
              <a:schemeClr val="tx1"/>
            </a:solidFill>
          </a:endParaRPr>
        </a:p>
      </dgm:t>
    </dgm:pt>
    <dgm:pt modelId="{BE1A9A8A-A51D-47D8-933D-14E20E3A4CE5}" type="parTrans" cxnId="{59730865-BAFD-4EE4-88DF-C2864D2AA155}">
      <dgm:prSet/>
      <dgm:spPr/>
      <dgm:t>
        <a:bodyPr/>
        <a:lstStyle/>
        <a:p>
          <a:endParaRPr lang="en-US"/>
        </a:p>
      </dgm:t>
    </dgm:pt>
    <dgm:pt modelId="{D73B6D78-7E70-4FB9-8AE2-E227DAB7D4EC}" type="sibTrans" cxnId="{59730865-BAFD-4EE4-88DF-C2864D2AA155}">
      <dgm:prSet/>
      <dgm:spPr/>
      <dgm:t>
        <a:bodyPr/>
        <a:lstStyle/>
        <a:p>
          <a:endParaRPr lang="en-US"/>
        </a:p>
      </dgm:t>
    </dgm:pt>
    <dgm:pt modelId="{5F6E3301-2534-4A05-9ED5-B87817B81AA3}">
      <dgm:prSet/>
      <dgm:spPr/>
      <dgm:t>
        <a:bodyPr/>
        <a:lstStyle/>
        <a:p>
          <a:r>
            <a:rPr lang="en-US" b="1" dirty="0" smtClean="0"/>
            <a:t>Systems which are soft real time but in which there is no benefit from late </a:t>
          </a:r>
          <a:r>
            <a:rPr lang="en-US" b="1" dirty="0" smtClean="0"/>
            <a:t>delivery </a:t>
          </a:r>
          <a:r>
            <a:rPr lang="en-US" b="1" dirty="0" smtClean="0"/>
            <a:t>of service.</a:t>
          </a:r>
          <a:endParaRPr lang="en-US" b="1" dirty="0"/>
        </a:p>
      </dgm:t>
    </dgm:pt>
    <dgm:pt modelId="{ACE91768-2888-479B-901C-BE6657769CA0}" type="parTrans" cxnId="{6E5187C0-B733-41EC-8C63-A989FE8CA2F7}">
      <dgm:prSet/>
      <dgm:spPr/>
      <dgm:t>
        <a:bodyPr/>
        <a:lstStyle/>
        <a:p>
          <a:endParaRPr lang="en-US"/>
        </a:p>
      </dgm:t>
    </dgm:pt>
    <dgm:pt modelId="{8056FB86-13FA-4876-A35A-D61058F7DB7A}" type="sibTrans" cxnId="{6E5187C0-B733-41EC-8C63-A989FE8CA2F7}">
      <dgm:prSet/>
      <dgm:spPr/>
      <dgm:t>
        <a:bodyPr/>
        <a:lstStyle/>
        <a:p>
          <a:endParaRPr lang="en-US"/>
        </a:p>
      </dgm:t>
    </dgm:pt>
    <dgm:pt modelId="{4B0FF805-4AAC-48A3-B1FE-E94A06B87BC6}">
      <dgm:prSet/>
      <dgm:spPr/>
      <dgm:t>
        <a:bodyPr/>
        <a:lstStyle/>
        <a:p>
          <a:r>
            <a:rPr lang="en-US" b="1" dirty="0" smtClean="0"/>
            <a:t>Ex. Financial  forecast systems</a:t>
          </a:r>
          <a:endParaRPr lang="en-US" b="1" dirty="0"/>
        </a:p>
      </dgm:t>
    </dgm:pt>
    <dgm:pt modelId="{D6BDA3A3-F191-4776-AA8A-11124FC46CAA}" type="parTrans" cxnId="{4FEF183F-D88A-4DF1-B9A5-2C6143110DD6}">
      <dgm:prSet/>
      <dgm:spPr/>
      <dgm:t>
        <a:bodyPr/>
        <a:lstStyle/>
        <a:p>
          <a:endParaRPr lang="en-US"/>
        </a:p>
      </dgm:t>
    </dgm:pt>
    <dgm:pt modelId="{2DAAEB99-B0A3-4BDD-B90F-9490440641C2}" type="sibTrans" cxnId="{4FEF183F-D88A-4DF1-B9A5-2C6143110DD6}">
      <dgm:prSet/>
      <dgm:spPr/>
      <dgm:t>
        <a:bodyPr/>
        <a:lstStyle/>
        <a:p>
          <a:endParaRPr lang="en-US"/>
        </a:p>
      </dgm:t>
    </dgm:pt>
    <dgm:pt modelId="{24A8C774-DE61-4D5B-BCDB-D95B1770BDE4}" type="pres">
      <dgm:prSet presAssocID="{8D39E3D7-A344-4DB6-833C-D276BC91C88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483D67-3E8A-47C1-82AB-F5D4A507D6C9}" type="pres">
      <dgm:prSet presAssocID="{29C836A8-61FF-4756-BDF3-44228DCBA907}" presName="composite" presStyleCnt="0"/>
      <dgm:spPr/>
    </dgm:pt>
    <dgm:pt modelId="{6E3AC30E-59CF-4AE0-B831-C74D4A20D24A}" type="pres">
      <dgm:prSet presAssocID="{29C836A8-61FF-4756-BDF3-44228DCBA90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B79EA-F2EF-4E1C-AA2B-A7567C3B8036}" type="pres">
      <dgm:prSet presAssocID="{29C836A8-61FF-4756-BDF3-44228DCBA90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78789-FA05-4007-9BB1-BEE75E47D648}" type="pres">
      <dgm:prSet presAssocID="{E61C5F58-22C9-467C-A6CC-6CE6979D72F3}" presName="sp" presStyleCnt="0"/>
      <dgm:spPr/>
    </dgm:pt>
    <dgm:pt modelId="{2CAFFC53-72AB-4DB5-B6F5-0BE140D3AC78}" type="pres">
      <dgm:prSet presAssocID="{020F6FBB-0AE5-42FF-8C04-25680581FE01}" presName="composite" presStyleCnt="0"/>
      <dgm:spPr/>
    </dgm:pt>
    <dgm:pt modelId="{B5450D6F-6D85-4F1C-8CCD-C44019F40B5D}" type="pres">
      <dgm:prSet presAssocID="{020F6FBB-0AE5-42FF-8C04-25680581FE0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B384B-D271-4775-8EBC-3FABB13007C8}" type="pres">
      <dgm:prSet presAssocID="{020F6FBB-0AE5-42FF-8C04-25680581FE01}" presName="descendantText" presStyleLbl="alignAcc1" presStyleIdx="1" presStyleCnt="4" custLinFactNeighborX="678" custLinFactNeighborY="-8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8BCE8-F80A-4462-8824-C5D63F389FCB}" type="pres">
      <dgm:prSet presAssocID="{F648125C-7544-4B54-8475-8A1089BA4B18}" presName="sp" presStyleCnt="0"/>
      <dgm:spPr/>
    </dgm:pt>
    <dgm:pt modelId="{586B9C0D-3491-46F7-8F4D-E905636F54B3}" type="pres">
      <dgm:prSet presAssocID="{E7B7B75B-FAD1-4C27-881A-9DDDCF7AC713}" presName="composite" presStyleCnt="0"/>
      <dgm:spPr/>
    </dgm:pt>
    <dgm:pt modelId="{B1586DE4-5807-4C31-9943-44A11DFE8B1E}" type="pres">
      <dgm:prSet presAssocID="{E7B7B75B-FAD1-4C27-881A-9DDDCF7AC71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E015B-10F3-4DF0-AF5C-429672B192FD}" type="pres">
      <dgm:prSet presAssocID="{E7B7B75B-FAD1-4C27-881A-9DDDCF7AC71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7169-FD01-423A-9531-F3D59D54D9BD}" type="pres">
      <dgm:prSet presAssocID="{EE858512-AB75-4C19-A828-D82DAF7C9E91}" presName="sp" presStyleCnt="0"/>
      <dgm:spPr/>
    </dgm:pt>
    <dgm:pt modelId="{E02763FF-98FC-4F1E-829D-999DD936AC30}" type="pres">
      <dgm:prSet presAssocID="{FA3D9B18-E44F-4BB0-8F56-E8EBBB732350}" presName="composite" presStyleCnt="0"/>
      <dgm:spPr/>
    </dgm:pt>
    <dgm:pt modelId="{70EEB4F8-58AE-4F53-907A-CA8A7F1E50EA}" type="pres">
      <dgm:prSet presAssocID="{FA3D9B18-E44F-4BB0-8F56-E8EBBB73235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66EE9-6662-43B7-80D5-CD59981F422A}" type="pres">
      <dgm:prSet presAssocID="{FA3D9B18-E44F-4BB0-8F56-E8EBBB73235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45D8EA-A763-4440-BC40-7FF6286DBF8B}" type="presOf" srcId="{E7B7B75B-FAD1-4C27-881A-9DDDCF7AC713}" destId="{B1586DE4-5807-4C31-9943-44A11DFE8B1E}" srcOrd="0" destOrd="0" presId="urn:microsoft.com/office/officeart/2005/8/layout/chevron2"/>
    <dgm:cxn modelId="{6E5187C0-B733-41EC-8C63-A989FE8CA2F7}" srcId="{FA3D9B18-E44F-4BB0-8F56-E8EBBB732350}" destId="{5F6E3301-2534-4A05-9ED5-B87817B81AA3}" srcOrd="0" destOrd="0" parTransId="{ACE91768-2888-479B-901C-BE6657769CA0}" sibTransId="{8056FB86-13FA-4876-A35A-D61058F7DB7A}"/>
    <dgm:cxn modelId="{E4DAFA3C-AFB7-4495-AC67-A7C2E084271F}" srcId="{E7B7B75B-FAD1-4C27-881A-9DDDCF7AC713}" destId="{E44379C9-1A27-4699-A190-EC5DA6CCC620}" srcOrd="0" destOrd="0" parTransId="{47AADDA0-5A16-4AD8-96AA-17C864C4656F}" sibTransId="{ABAF0513-4675-44F9-9F99-EA8F39A5F289}"/>
    <dgm:cxn modelId="{4FEF183F-D88A-4DF1-B9A5-2C6143110DD6}" srcId="{FA3D9B18-E44F-4BB0-8F56-E8EBBB732350}" destId="{4B0FF805-4AAC-48A3-B1FE-E94A06B87BC6}" srcOrd="1" destOrd="0" parTransId="{D6BDA3A3-F191-4776-AA8A-11124FC46CAA}" sibTransId="{2DAAEB99-B0A3-4BDD-B90F-9490440641C2}"/>
    <dgm:cxn modelId="{7B7006BD-9DB0-4F41-9252-096BC1693D05}" srcId="{29C836A8-61FF-4756-BDF3-44228DCBA907}" destId="{DF573C58-1892-43B2-9CE3-EBB5E1308F66}" srcOrd="0" destOrd="0" parTransId="{F3837D94-EB3A-40FF-BD8F-70A94D4A7477}" sibTransId="{EA4FAD3B-AFAF-4575-9B6C-A25BAC3AE703}"/>
    <dgm:cxn modelId="{A63D8065-65CC-41B5-AEB5-650624449034}" type="presOf" srcId="{29C836A8-61FF-4756-BDF3-44228DCBA907}" destId="{6E3AC30E-59CF-4AE0-B831-C74D4A20D24A}" srcOrd="0" destOrd="0" presId="urn:microsoft.com/office/officeart/2005/8/layout/chevron2"/>
    <dgm:cxn modelId="{A20CA53F-FCA7-4D92-A544-1C858331AE4C}" type="presOf" srcId="{8D39E3D7-A344-4DB6-833C-D276BC91C883}" destId="{24A8C774-DE61-4D5B-BCDB-D95B1770BDE4}" srcOrd="0" destOrd="0" presId="urn:microsoft.com/office/officeart/2005/8/layout/chevron2"/>
    <dgm:cxn modelId="{B93E0597-AFB3-4657-ABA5-0A6635858254}" srcId="{E7B7B75B-FAD1-4C27-881A-9DDDCF7AC713}" destId="{C48261CF-43FE-45DE-9F40-CAD0750FAFF4}" srcOrd="1" destOrd="0" parTransId="{48FF2D74-217B-44D1-826A-64DC7C45EB6E}" sibTransId="{214202BD-6AA0-453A-B728-CA500D2ACFB4}"/>
    <dgm:cxn modelId="{9B626345-E04C-4995-95D1-5810880EE990}" srcId="{020F6FBB-0AE5-42FF-8C04-25680581FE01}" destId="{4F6F73F9-0EDD-464F-8090-A1B56D2AE1C9}" srcOrd="1" destOrd="0" parTransId="{4F45B7D2-35D5-4CFC-A360-7B874974B8AD}" sibTransId="{E16BFFCF-85EE-44F3-B51F-4A63BBADB8D0}"/>
    <dgm:cxn modelId="{58226684-65AA-4860-9B44-6FFBDA37321E}" type="presOf" srcId="{3B561E51-E39A-4FA0-B006-939740693C84}" destId="{D5AB384B-D271-4775-8EBC-3FABB13007C8}" srcOrd="0" destOrd="0" presId="urn:microsoft.com/office/officeart/2005/8/layout/chevron2"/>
    <dgm:cxn modelId="{19383A25-3897-4A21-9083-B93F3A1E769C}" srcId="{8D39E3D7-A344-4DB6-833C-D276BC91C883}" destId="{020F6FBB-0AE5-42FF-8C04-25680581FE01}" srcOrd="1" destOrd="0" parTransId="{F01E98DB-C69A-4C7C-A0C7-C5FF8A232F54}" sibTransId="{F648125C-7544-4B54-8475-8A1089BA4B18}"/>
    <dgm:cxn modelId="{3B7E7472-4D7D-4086-B2FB-561D14FF337C}" type="presOf" srcId="{DF573C58-1892-43B2-9CE3-EBB5E1308F66}" destId="{A5CB79EA-F2EF-4E1C-AA2B-A7567C3B8036}" srcOrd="0" destOrd="0" presId="urn:microsoft.com/office/officeart/2005/8/layout/chevron2"/>
    <dgm:cxn modelId="{3FD9BF00-9BE4-4154-AB1F-D83C78E75B9D}" srcId="{8D39E3D7-A344-4DB6-833C-D276BC91C883}" destId="{29C836A8-61FF-4756-BDF3-44228DCBA907}" srcOrd="0" destOrd="0" parTransId="{174A0D1F-9FD6-4982-BB16-7A83155C2E6B}" sibTransId="{E61C5F58-22C9-467C-A6CC-6CE6979D72F3}"/>
    <dgm:cxn modelId="{2B164C91-D26E-4ABE-94D9-85AD917DF699}" type="presOf" srcId="{4B0FF805-4AAC-48A3-B1FE-E94A06B87BC6}" destId="{D7D66EE9-6662-43B7-80D5-CD59981F422A}" srcOrd="0" destOrd="1" presId="urn:microsoft.com/office/officeart/2005/8/layout/chevron2"/>
    <dgm:cxn modelId="{AD2D899D-01F4-42EA-9B2C-173A1E99DCE6}" type="presOf" srcId="{4F6F73F9-0EDD-464F-8090-A1B56D2AE1C9}" destId="{D5AB384B-D271-4775-8EBC-3FABB13007C8}" srcOrd="0" destOrd="1" presId="urn:microsoft.com/office/officeart/2005/8/layout/chevron2"/>
    <dgm:cxn modelId="{39AB6073-7A8C-4430-B6B1-A73C3965E9B3}" type="presOf" srcId="{C48261CF-43FE-45DE-9F40-CAD0750FAFF4}" destId="{E3DE015B-10F3-4DF0-AF5C-429672B192FD}" srcOrd="0" destOrd="1" presId="urn:microsoft.com/office/officeart/2005/8/layout/chevron2"/>
    <dgm:cxn modelId="{86B92C60-7150-4E58-8510-C9E67B5AC5B2}" type="presOf" srcId="{020F6FBB-0AE5-42FF-8C04-25680581FE01}" destId="{B5450D6F-6D85-4F1C-8CCD-C44019F40B5D}" srcOrd="0" destOrd="0" presId="urn:microsoft.com/office/officeart/2005/8/layout/chevron2"/>
    <dgm:cxn modelId="{59730865-BAFD-4EE4-88DF-C2864D2AA155}" srcId="{8D39E3D7-A344-4DB6-833C-D276BC91C883}" destId="{FA3D9B18-E44F-4BB0-8F56-E8EBBB732350}" srcOrd="3" destOrd="0" parTransId="{BE1A9A8A-A51D-47D8-933D-14E20E3A4CE5}" sibTransId="{D73B6D78-7E70-4FB9-8AE2-E227DAB7D4EC}"/>
    <dgm:cxn modelId="{8217E40A-7DE3-4CEA-839A-EB6F438D152C}" type="presOf" srcId="{FA3D9B18-E44F-4BB0-8F56-E8EBBB732350}" destId="{70EEB4F8-58AE-4F53-907A-CA8A7F1E50EA}" srcOrd="0" destOrd="0" presId="urn:microsoft.com/office/officeart/2005/8/layout/chevron2"/>
    <dgm:cxn modelId="{F19CEC18-290A-44AE-941E-698E818C0339}" srcId="{8D39E3D7-A344-4DB6-833C-D276BC91C883}" destId="{E7B7B75B-FAD1-4C27-881A-9DDDCF7AC713}" srcOrd="2" destOrd="0" parTransId="{388CADAB-C94D-4075-A910-31BCF44EE7E9}" sibTransId="{EE858512-AB75-4C19-A828-D82DAF7C9E91}"/>
    <dgm:cxn modelId="{DD879EBF-FA67-4CDF-9FAF-B2E7737E9694}" srcId="{020F6FBB-0AE5-42FF-8C04-25680581FE01}" destId="{3B561E51-E39A-4FA0-B006-939740693C84}" srcOrd="0" destOrd="0" parTransId="{9CE2E7C7-7FE2-4F65-B62B-284C29444A06}" sibTransId="{395415B2-F12C-41B9-9B9E-E53CAAFF8FF1}"/>
    <dgm:cxn modelId="{C799A612-3947-4245-BFB3-57D49534FA17}" srcId="{29C836A8-61FF-4756-BDF3-44228DCBA907}" destId="{63CB971C-DD81-4406-A162-F5402ECD3A6B}" srcOrd="1" destOrd="0" parTransId="{8CA24412-1530-4051-B572-B34E5128E224}" sibTransId="{16FE9216-BA99-4457-B25D-8C021944AA91}"/>
    <dgm:cxn modelId="{097C61AF-C31E-46DC-9AA4-B1D8C958204E}" type="presOf" srcId="{E44379C9-1A27-4699-A190-EC5DA6CCC620}" destId="{E3DE015B-10F3-4DF0-AF5C-429672B192FD}" srcOrd="0" destOrd="0" presId="urn:microsoft.com/office/officeart/2005/8/layout/chevron2"/>
    <dgm:cxn modelId="{100E5AE3-7368-4DC6-AEA0-A771E0353A3C}" type="presOf" srcId="{5F6E3301-2534-4A05-9ED5-B87817B81AA3}" destId="{D7D66EE9-6662-43B7-80D5-CD59981F422A}" srcOrd="0" destOrd="0" presId="urn:microsoft.com/office/officeart/2005/8/layout/chevron2"/>
    <dgm:cxn modelId="{6981F169-5568-42B5-B47A-4DF8B353ED46}" type="presOf" srcId="{63CB971C-DD81-4406-A162-F5402ECD3A6B}" destId="{A5CB79EA-F2EF-4E1C-AA2B-A7567C3B8036}" srcOrd="0" destOrd="1" presId="urn:microsoft.com/office/officeart/2005/8/layout/chevron2"/>
    <dgm:cxn modelId="{DD8F5DBA-5190-4507-A382-B77B362F2BAA}" type="presParOf" srcId="{24A8C774-DE61-4D5B-BCDB-D95B1770BDE4}" destId="{38483D67-3E8A-47C1-82AB-F5D4A507D6C9}" srcOrd="0" destOrd="0" presId="urn:microsoft.com/office/officeart/2005/8/layout/chevron2"/>
    <dgm:cxn modelId="{A7EBAA78-0D71-4507-BCB6-5F7F093FA3F6}" type="presParOf" srcId="{38483D67-3E8A-47C1-82AB-F5D4A507D6C9}" destId="{6E3AC30E-59CF-4AE0-B831-C74D4A20D24A}" srcOrd="0" destOrd="0" presId="urn:microsoft.com/office/officeart/2005/8/layout/chevron2"/>
    <dgm:cxn modelId="{0C8020D9-F238-4485-B03F-604D9101F715}" type="presParOf" srcId="{38483D67-3E8A-47C1-82AB-F5D4A507D6C9}" destId="{A5CB79EA-F2EF-4E1C-AA2B-A7567C3B8036}" srcOrd="1" destOrd="0" presId="urn:microsoft.com/office/officeart/2005/8/layout/chevron2"/>
    <dgm:cxn modelId="{06CDBF41-A406-4095-A99A-D1D3A4234D5A}" type="presParOf" srcId="{24A8C774-DE61-4D5B-BCDB-D95B1770BDE4}" destId="{AA878789-FA05-4007-9BB1-BEE75E47D648}" srcOrd="1" destOrd="0" presId="urn:microsoft.com/office/officeart/2005/8/layout/chevron2"/>
    <dgm:cxn modelId="{5DF5E074-881B-43FB-ACF8-B895B6702A7D}" type="presParOf" srcId="{24A8C774-DE61-4D5B-BCDB-D95B1770BDE4}" destId="{2CAFFC53-72AB-4DB5-B6F5-0BE140D3AC78}" srcOrd="2" destOrd="0" presId="urn:microsoft.com/office/officeart/2005/8/layout/chevron2"/>
    <dgm:cxn modelId="{A3BA09B2-602D-4C32-AC7C-7FE47B2410B7}" type="presParOf" srcId="{2CAFFC53-72AB-4DB5-B6F5-0BE140D3AC78}" destId="{B5450D6F-6D85-4F1C-8CCD-C44019F40B5D}" srcOrd="0" destOrd="0" presId="urn:microsoft.com/office/officeart/2005/8/layout/chevron2"/>
    <dgm:cxn modelId="{B6F7391C-6181-4CA3-AD10-C8AD793BB35B}" type="presParOf" srcId="{2CAFFC53-72AB-4DB5-B6F5-0BE140D3AC78}" destId="{D5AB384B-D271-4775-8EBC-3FABB13007C8}" srcOrd="1" destOrd="0" presId="urn:microsoft.com/office/officeart/2005/8/layout/chevron2"/>
    <dgm:cxn modelId="{4A94C8EF-2852-43C3-AC92-89BFDB27969C}" type="presParOf" srcId="{24A8C774-DE61-4D5B-BCDB-D95B1770BDE4}" destId="{5BF8BCE8-F80A-4462-8824-C5D63F389FCB}" srcOrd="3" destOrd="0" presId="urn:microsoft.com/office/officeart/2005/8/layout/chevron2"/>
    <dgm:cxn modelId="{82F98178-AA85-42DE-8AEB-FAE837F9391F}" type="presParOf" srcId="{24A8C774-DE61-4D5B-BCDB-D95B1770BDE4}" destId="{586B9C0D-3491-46F7-8F4D-E905636F54B3}" srcOrd="4" destOrd="0" presId="urn:microsoft.com/office/officeart/2005/8/layout/chevron2"/>
    <dgm:cxn modelId="{1FEF3A14-37C9-4A6A-89BB-256EB7A44EE6}" type="presParOf" srcId="{586B9C0D-3491-46F7-8F4D-E905636F54B3}" destId="{B1586DE4-5807-4C31-9943-44A11DFE8B1E}" srcOrd="0" destOrd="0" presId="urn:microsoft.com/office/officeart/2005/8/layout/chevron2"/>
    <dgm:cxn modelId="{12E9DD67-5E7E-4882-9195-5DAEF7BCD599}" type="presParOf" srcId="{586B9C0D-3491-46F7-8F4D-E905636F54B3}" destId="{E3DE015B-10F3-4DF0-AF5C-429672B192FD}" srcOrd="1" destOrd="0" presId="urn:microsoft.com/office/officeart/2005/8/layout/chevron2"/>
    <dgm:cxn modelId="{75FEE34D-939A-40F8-84DF-AADCF927B061}" type="presParOf" srcId="{24A8C774-DE61-4D5B-BCDB-D95B1770BDE4}" destId="{FB967169-FD01-423A-9531-F3D59D54D9BD}" srcOrd="5" destOrd="0" presId="urn:microsoft.com/office/officeart/2005/8/layout/chevron2"/>
    <dgm:cxn modelId="{145F065A-C16F-487E-BDE3-0E4EE2A7563E}" type="presParOf" srcId="{24A8C774-DE61-4D5B-BCDB-D95B1770BDE4}" destId="{E02763FF-98FC-4F1E-829D-999DD936AC30}" srcOrd="6" destOrd="0" presId="urn:microsoft.com/office/officeart/2005/8/layout/chevron2"/>
    <dgm:cxn modelId="{06D295A3-7E35-472E-B486-1C4CC1878356}" type="presParOf" srcId="{E02763FF-98FC-4F1E-829D-999DD936AC30}" destId="{70EEB4F8-58AE-4F53-907A-CA8A7F1E50EA}" srcOrd="0" destOrd="0" presId="urn:microsoft.com/office/officeart/2005/8/layout/chevron2"/>
    <dgm:cxn modelId="{8C274BF1-915D-4E61-899F-346563C5A96D}" type="presParOf" srcId="{E02763FF-98FC-4F1E-829D-999DD936AC30}" destId="{D7D66EE9-6662-43B7-80D5-CD59981F422A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AC925D-D963-4C33-9BCE-9BDC9FC815B6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69BA6-F965-4CA9-8E97-D4239596F3E6}">
      <dgm:prSet phldrT="[Text]" custT="1"/>
      <dgm:spPr/>
      <dgm:t>
        <a:bodyPr/>
        <a:lstStyle/>
        <a:p>
          <a:r>
            <a:rPr lang="en-US" sz="1600" dirty="0"/>
            <a:t>INTERRUPTS</a:t>
          </a:r>
        </a:p>
      </dgm:t>
    </dgm:pt>
    <dgm:pt modelId="{356DA327-D2EF-4C73-AB4B-AB88DF70A43C}" type="parTrans" cxnId="{A6738CD7-CD07-4E79-AB14-9E4866685C49}">
      <dgm:prSet/>
      <dgm:spPr/>
      <dgm:t>
        <a:bodyPr/>
        <a:lstStyle/>
        <a:p>
          <a:endParaRPr lang="en-US"/>
        </a:p>
      </dgm:t>
    </dgm:pt>
    <dgm:pt modelId="{E90592E5-96A8-4C04-9939-34131CCEAEF2}" type="sibTrans" cxnId="{A6738CD7-CD07-4E79-AB14-9E4866685C49}">
      <dgm:prSet/>
      <dgm:spPr/>
      <dgm:t>
        <a:bodyPr/>
        <a:lstStyle/>
        <a:p>
          <a:endParaRPr lang="en-US"/>
        </a:p>
      </dgm:t>
    </dgm:pt>
    <dgm:pt modelId="{601DEB3D-9F92-4018-B801-20A841B0C7A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99B95BAA-6E2D-4096-9F4F-373BE3C4E431}" type="parTrans" cxnId="{9F301B31-F4B7-468A-86B8-EF0F25EDD755}">
      <dgm:prSet/>
      <dgm:spPr/>
      <dgm:t>
        <a:bodyPr/>
        <a:lstStyle/>
        <a:p>
          <a:endParaRPr lang="en-US"/>
        </a:p>
      </dgm:t>
    </dgm:pt>
    <dgm:pt modelId="{0E09BDE2-05CD-4004-BC6D-DBC56EFC2FB2}" type="sibTrans" cxnId="{9F301B31-F4B7-468A-86B8-EF0F25EDD755}">
      <dgm:prSet/>
      <dgm:spPr/>
      <dgm:t>
        <a:bodyPr/>
        <a:lstStyle/>
        <a:p>
          <a:endParaRPr lang="en-US"/>
        </a:p>
      </dgm:t>
    </dgm:pt>
    <dgm:pt modelId="{3B610D59-85FC-4BF8-B4A3-9710953D671E}">
      <dgm:prSet phldrT="[Text]"/>
      <dgm:spPr/>
      <dgm:t>
        <a:bodyPr/>
        <a:lstStyle/>
        <a:p>
          <a:r>
            <a:rPr lang="en-US" dirty="0"/>
            <a:t>NON MASKABLE</a:t>
          </a:r>
        </a:p>
      </dgm:t>
    </dgm:pt>
    <dgm:pt modelId="{1057B7FA-250F-4C49-B517-F9CCD5D7B598}" type="parTrans" cxnId="{51E93DF1-3A3D-4417-9876-0412C6CE3227}">
      <dgm:prSet/>
      <dgm:spPr/>
      <dgm:t>
        <a:bodyPr/>
        <a:lstStyle/>
        <a:p>
          <a:endParaRPr lang="en-US"/>
        </a:p>
      </dgm:t>
    </dgm:pt>
    <dgm:pt modelId="{843D8B9E-636C-47BC-B2CB-E9CF35F218F0}" type="sibTrans" cxnId="{51E93DF1-3A3D-4417-9876-0412C6CE3227}">
      <dgm:prSet/>
      <dgm:spPr/>
      <dgm:t>
        <a:bodyPr/>
        <a:lstStyle/>
        <a:p>
          <a:endParaRPr lang="en-US"/>
        </a:p>
      </dgm:t>
    </dgm:pt>
    <dgm:pt modelId="{01D01D30-9D4B-4A16-BDEC-4E903DD57BB8}">
      <dgm:prSet phldrT="[Text]"/>
      <dgm:spPr/>
      <dgm:t>
        <a:bodyPr/>
        <a:lstStyle/>
        <a:p>
          <a:r>
            <a:rPr lang="en-US" dirty="0"/>
            <a:t>MASKABLE</a:t>
          </a:r>
        </a:p>
      </dgm:t>
    </dgm:pt>
    <dgm:pt modelId="{F80E9292-B4B7-4CE3-8B6A-8ABF31B9D30B}" type="parTrans" cxnId="{EA1E3C17-EF79-430B-88B5-AE43F1109B51}">
      <dgm:prSet/>
      <dgm:spPr/>
      <dgm:t>
        <a:bodyPr/>
        <a:lstStyle/>
        <a:p>
          <a:endParaRPr lang="en-US"/>
        </a:p>
      </dgm:t>
    </dgm:pt>
    <dgm:pt modelId="{41483F73-87F7-400B-B163-286C7BEB02E1}" type="sibTrans" cxnId="{EA1E3C17-EF79-430B-88B5-AE43F1109B51}">
      <dgm:prSet/>
      <dgm:spPr/>
      <dgm:t>
        <a:bodyPr/>
        <a:lstStyle/>
        <a:p>
          <a:endParaRPr lang="en-US"/>
        </a:p>
      </dgm:t>
    </dgm:pt>
    <dgm:pt modelId="{1A03C5BE-2A31-4652-AF87-4564219E705F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32CD66C0-953F-41B4-B353-C09528858D26}" type="sibTrans" cxnId="{FFE310B2-33D7-4031-AFCF-54D818C216A7}">
      <dgm:prSet/>
      <dgm:spPr/>
      <dgm:t>
        <a:bodyPr/>
        <a:lstStyle/>
        <a:p>
          <a:endParaRPr lang="en-US"/>
        </a:p>
      </dgm:t>
    </dgm:pt>
    <dgm:pt modelId="{784F0AB7-5BC9-465F-B214-B771C35842AC}" type="parTrans" cxnId="{FFE310B2-33D7-4031-AFCF-54D818C216A7}">
      <dgm:prSet/>
      <dgm:spPr/>
      <dgm:t>
        <a:bodyPr/>
        <a:lstStyle/>
        <a:p>
          <a:endParaRPr lang="en-US"/>
        </a:p>
      </dgm:t>
    </dgm:pt>
    <dgm:pt modelId="{00F8222E-38B6-4335-9B6C-473DA252179D}" type="pres">
      <dgm:prSet presAssocID="{1DAC925D-D963-4C33-9BCE-9BDC9FC815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E0B11D-9F62-4D2D-AD01-4D4E4E915883}" type="pres">
      <dgm:prSet presAssocID="{12D69BA6-F965-4CA9-8E97-D4239596F3E6}" presName="hierRoot1" presStyleCnt="0"/>
      <dgm:spPr/>
    </dgm:pt>
    <dgm:pt modelId="{73260517-5888-4278-912E-14552584A394}" type="pres">
      <dgm:prSet presAssocID="{12D69BA6-F965-4CA9-8E97-D4239596F3E6}" presName="composite" presStyleCnt="0"/>
      <dgm:spPr/>
    </dgm:pt>
    <dgm:pt modelId="{3F7F50AA-8CF0-415C-A461-A905D381A9B6}" type="pres">
      <dgm:prSet presAssocID="{12D69BA6-F965-4CA9-8E97-D4239596F3E6}" presName="background" presStyleLbl="node0" presStyleIdx="0" presStyleCnt="1"/>
      <dgm:spPr/>
    </dgm:pt>
    <dgm:pt modelId="{CA6D8A35-0FAA-4AF7-BFBA-16529C747878}" type="pres">
      <dgm:prSet presAssocID="{12D69BA6-F965-4CA9-8E97-D4239596F3E6}" presName="text" presStyleLbl="fgAcc0" presStyleIdx="0" presStyleCnt="1" custScaleX="127735" custScaleY="31055" custLinFactNeighborX="-453" custLinFactNeighborY="-38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C9E9A-EABC-455D-976C-42BB0690F168}" type="pres">
      <dgm:prSet presAssocID="{12D69BA6-F965-4CA9-8E97-D4239596F3E6}" presName="hierChild2" presStyleCnt="0"/>
      <dgm:spPr/>
    </dgm:pt>
    <dgm:pt modelId="{83829853-EFB1-454E-9810-956D51162099}" type="pres">
      <dgm:prSet presAssocID="{99B95BAA-6E2D-4096-9F4F-373BE3C4E43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4FEA8F8-5D99-4843-96BB-123006D88C42}" type="pres">
      <dgm:prSet presAssocID="{601DEB3D-9F92-4018-B801-20A841B0C7A2}" presName="hierRoot2" presStyleCnt="0"/>
      <dgm:spPr/>
    </dgm:pt>
    <dgm:pt modelId="{6946B1D8-531B-409A-BFBE-A93F1B7C8A1A}" type="pres">
      <dgm:prSet presAssocID="{601DEB3D-9F92-4018-B801-20A841B0C7A2}" presName="composite2" presStyleCnt="0"/>
      <dgm:spPr/>
    </dgm:pt>
    <dgm:pt modelId="{8806D36A-614A-49D3-AEC5-CF2214A3110A}" type="pres">
      <dgm:prSet presAssocID="{601DEB3D-9F92-4018-B801-20A841B0C7A2}" presName="background2" presStyleLbl="node2" presStyleIdx="0" presStyleCnt="2"/>
      <dgm:spPr/>
    </dgm:pt>
    <dgm:pt modelId="{C1D0A5FF-3FD1-419B-BF7B-F001B9D50D42}" type="pres">
      <dgm:prSet presAssocID="{601DEB3D-9F92-4018-B801-20A841B0C7A2}" presName="text2" presStyleLbl="fgAcc2" presStyleIdx="0" presStyleCnt="2" custScaleY="21482" custLinFactNeighborX="-5193" custLinFactNeighborY="-225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4D449-F3DE-4128-9A35-0BD3B2D9C173}" type="pres">
      <dgm:prSet presAssocID="{601DEB3D-9F92-4018-B801-20A841B0C7A2}" presName="hierChild3" presStyleCnt="0"/>
      <dgm:spPr/>
    </dgm:pt>
    <dgm:pt modelId="{5AA57D75-1844-4BBA-A513-E044C830ACE4}" type="pres">
      <dgm:prSet presAssocID="{1057B7FA-250F-4C49-B517-F9CCD5D7B598}" presName="Name17" presStyleLbl="parChTrans1D3" presStyleIdx="0" presStyleCnt="2"/>
      <dgm:spPr/>
      <dgm:t>
        <a:bodyPr/>
        <a:lstStyle/>
        <a:p>
          <a:endParaRPr lang="en-US"/>
        </a:p>
      </dgm:t>
    </dgm:pt>
    <dgm:pt modelId="{9B41B010-04F2-47BB-B874-1E8850FBFBFB}" type="pres">
      <dgm:prSet presAssocID="{3B610D59-85FC-4BF8-B4A3-9710953D671E}" presName="hierRoot3" presStyleCnt="0"/>
      <dgm:spPr/>
    </dgm:pt>
    <dgm:pt modelId="{63F7D22E-64F0-49D6-A828-0902AAE89B88}" type="pres">
      <dgm:prSet presAssocID="{3B610D59-85FC-4BF8-B4A3-9710953D671E}" presName="composite3" presStyleCnt="0"/>
      <dgm:spPr/>
    </dgm:pt>
    <dgm:pt modelId="{FB8EDCDC-C4FF-49DB-9245-C56AFF417838}" type="pres">
      <dgm:prSet presAssocID="{3B610D59-85FC-4BF8-B4A3-9710953D671E}" presName="background3" presStyleLbl="node3" presStyleIdx="0" presStyleCnt="2"/>
      <dgm:spPr/>
    </dgm:pt>
    <dgm:pt modelId="{495A3510-99E1-474E-9904-F90F53E8977E}" type="pres">
      <dgm:prSet presAssocID="{3B610D59-85FC-4BF8-B4A3-9710953D671E}" presName="text3" presStyleLbl="fgAcc3" presStyleIdx="0" presStyleCnt="2" custScaleX="95218" custScaleY="35493" custLinFactNeighborX="11967" custLinFactNeighborY="-18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6A638-E73E-49F0-9EB5-0D6124D6B2B0}" type="pres">
      <dgm:prSet presAssocID="{3B610D59-85FC-4BF8-B4A3-9710953D671E}" presName="hierChild4" presStyleCnt="0"/>
      <dgm:spPr/>
    </dgm:pt>
    <dgm:pt modelId="{9A6F18ED-3549-4837-B121-6EA53AB8AC73}" type="pres">
      <dgm:prSet presAssocID="{F80E9292-B4B7-4CE3-8B6A-8ABF31B9D30B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3085DB1-D153-45BF-AF1D-E0D1D6218C18}" type="pres">
      <dgm:prSet presAssocID="{01D01D30-9D4B-4A16-BDEC-4E903DD57BB8}" presName="hierRoot3" presStyleCnt="0"/>
      <dgm:spPr/>
    </dgm:pt>
    <dgm:pt modelId="{ACB41622-DC72-440E-8DD3-A22ED87071DB}" type="pres">
      <dgm:prSet presAssocID="{01D01D30-9D4B-4A16-BDEC-4E903DD57BB8}" presName="composite3" presStyleCnt="0"/>
      <dgm:spPr/>
    </dgm:pt>
    <dgm:pt modelId="{39128B35-98CA-45AF-9C53-80080E2BE560}" type="pres">
      <dgm:prSet presAssocID="{01D01D30-9D4B-4A16-BDEC-4E903DD57BB8}" presName="background3" presStyleLbl="node3" presStyleIdx="1" presStyleCnt="2"/>
      <dgm:spPr/>
    </dgm:pt>
    <dgm:pt modelId="{A36D97C6-9240-4E05-A871-F2C1E9BDB151}" type="pres">
      <dgm:prSet presAssocID="{01D01D30-9D4B-4A16-BDEC-4E903DD57BB8}" presName="text3" presStyleLbl="fgAcc3" presStyleIdx="1" presStyleCnt="2" custScaleY="35493" custLinFactNeighborX="24179" custLinFactNeighborY="-18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74549-CCB4-44CA-89BE-5047109D83F6}" type="pres">
      <dgm:prSet presAssocID="{01D01D30-9D4B-4A16-BDEC-4E903DD57BB8}" presName="hierChild4" presStyleCnt="0"/>
      <dgm:spPr/>
    </dgm:pt>
    <dgm:pt modelId="{304C3F76-A223-4507-84FE-E01F00866FB5}" type="pres">
      <dgm:prSet presAssocID="{784F0AB7-5BC9-465F-B214-B771C35842A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1E013CE-593F-4958-A957-A431B9A7DFF3}" type="pres">
      <dgm:prSet presAssocID="{1A03C5BE-2A31-4652-AF87-4564219E705F}" presName="hierRoot2" presStyleCnt="0"/>
      <dgm:spPr/>
    </dgm:pt>
    <dgm:pt modelId="{05C39F2B-A7F2-4CA6-9A70-E1C91CB7C8EF}" type="pres">
      <dgm:prSet presAssocID="{1A03C5BE-2A31-4652-AF87-4564219E705F}" presName="composite2" presStyleCnt="0"/>
      <dgm:spPr/>
    </dgm:pt>
    <dgm:pt modelId="{8A15855C-C58E-46D9-A540-5A7D58BFB889}" type="pres">
      <dgm:prSet presAssocID="{1A03C5BE-2A31-4652-AF87-4564219E705F}" presName="background2" presStyleLbl="node2" presStyleIdx="1" presStyleCnt="2"/>
      <dgm:spPr/>
    </dgm:pt>
    <dgm:pt modelId="{25DA0F40-7102-46C5-AA08-ACC42AA4FC7D}" type="pres">
      <dgm:prSet presAssocID="{1A03C5BE-2A31-4652-AF87-4564219E705F}" presName="text2" presStyleLbl="fgAcc2" presStyleIdx="1" presStyleCnt="2" custScaleX="115494" custScaleY="19869" custLinFactNeighborX="1193" custLinFactNeighborY="-227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B9589-7BBF-4259-BD5D-D3775FF7AAFE}" type="pres">
      <dgm:prSet presAssocID="{1A03C5BE-2A31-4652-AF87-4564219E705F}" presName="hierChild3" presStyleCnt="0"/>
      <dgm:spPr/>
    </dgm:pt>
  </dgm:ptLst>
  <dgm:cxnLst>
    <dgm:cxn modelId="{00DD048C-D5A6-4A01-A40C-808BF0E6C753}" type="presOf" srcId="{01D01D30-9D4B-4A16-BDEC-4E903DD57BB8}" destId="{A36D97C6-9240-4E05-A871-F2C1E9BDB151}" srcOrd="0" destOrd="0" presId="urn:microsoft.com/office/officeart/2005/8/layout/hierarchy1"/>
    <dgm:cxn modelId="{B8C60A0B-CA41-4B9F-9BF6-4863663599E0}" type="presOf" srcId="{601DEB3D-9F92-4018-B801-20A841B0C7A2}" destId="{C1D0A5FF-3FD1-419B-BF7B-F001B9D50D42}" srcOrd="0" destOrd="0" presId="urn:microsoft.com/office/officeart/2005/8/layout/hierarchy1"/>
    <dgm:cxn modelId="{3C2AE2BC-BFD1-4FAD-A496-9914D5DD42C9}" type="presOf" srcId="{99B95BAA-6E2D-4096-9F4F-373BE3C4E431}" destId="{83829853-EFB1-454E-9810-956D51162099}" srcOrd="0" destOrd="0" presId="urn:microsoft.com/office/officeart/2005/8/layout/hierarchy1"/>
    <dgm:cxn modelId="{2C9B3B10-56CB-46EB-A674-EB3C0DBD7E1F}" type="presOf" srcId="{1A03C5BE-2A31-4652-AF87-4564219E705F}" destId="{25DA0F40-7102-46C5-AA08-ACC42AA4FC7D}" srcOrd="0" destOrd="0" presId="urn:microsoft.com/office/officeart/2005/8/layout/hierarchy1"/>
    <dgm:cxn modelId="{B4966E83-48CD-4055-BD85-92204FE7D3D8}" type="presOf" srcId="{784F0AB7-5BC9-465F-B214-B771C35842AC}" destId="{304C3F76-A223-4507-84FE-E01F00866FB5}" srcOrd="0" destOrd="0" presId="urn:microsoft.com/office/officeart/2005/8/layout/hierarchy1"/>
    <dgm:cxn modelId="{A6738CD7-CD07-4E79-AB14-9E4866685C49}" srcId="{1DAC925D-D963-4C33-9BCE-9BDC9FC815B6}" destId="{12D69BA6-F965-4CA9-8E97-D4239596F3E6}" srcOrd="0" destOrd="0" parTransId="{356DA327-D2EF-4C73-AB4B-AB88DF70A43C}" sibTransId="{E90592E5-96A8-4C04-9939-34131CCEAEF2}"/>
    <dgm:cxn modelId="{51E93DF1-3A3D-4417-9876-0412C6CE3227}" srcId="{601DEB3D-9F92-4018-B801-20A841B0C7A2}" destId="{3B610D59-85FC-4BF8-B4A3-9710953D671E}" srcOrd="0" destOrd="0" parTransId="{1057B7FA-250F-4C49-B517-F9CCD5D7B598}" sibTransId="{843D8B9E-636C-47BC-B2CB-E9CF35F218F0}"/>
    <dgm:cxn modelId="{83B9065C-A1BB-4A0E-BDD0-E1A9AD68D85B}" type="presOf" srcId="{1DAC925D-D963-4C33-9BCE-9BDC9FC815B6}" destId="{00F8222E-38B6-4335-9B6C-473DA252179D}" srcOrd="0" destOrd="0" presId="urn:microsoft.com/office/officeart/2005/8/layout/hierarchy1"/>
    <dgm:cxn modelId="{741D7BCE-7FBD-4AC9-832A-EFE4F4946C96}" type="presOf" srcId="{F80E9292-B4B7-4CE3-8B6A-8ABF31B9D30B}" destId="{9A6F18ED-3549-4837-B121-6EA53AB8AC73}" srcOrd="0" destOrd="0" presId="urn:microsoft.com/office/officeart/2005/8/layout/hierarchy1"/>
    <dgm:cxn modelId="{50EAFE9A-7283-42F0-AA97-D42885A42849}" type="presOf" srcId="{3B610D59-85FC-4BF8-B4A3-9710953D671E}" destId="{495A3510-99E1-474E-9904-F90F53E8977E}" srcOrd="0" destOrd="0" presId="urn:microsoft.com/office/officeart/2005/8/layout/hierarchy1"/>
    <dgm:cxn modelId="{5AF21DE0-45F0-4E3D-BDBF-17F89DDC3C08}" type="presOf" srcId="{12D69BA6-F965-4CA9-8E97-D4239596F3E6}" destId="{CA6D8A35-0FAA-4AF7-BFBA-16529C747878}" srcOrd="0" destOrd="0" presId="urn:microsoft.com/office/officeart/2005/8/layout/hierarchy1"/>
    <dgm:cxn modelId="{FFE310B2-33D7-4031-AFCF-54D818C216A7}" srcId="{12D69BA6-F965-4CA9-8E97-D4239596F3E6}" destId="{1A03C5BE-2A31-4652-AF87-4564219E705F}" srcOrd="1" destOrd="0" parTransId="{784F0AB7-5BC9-465F-B214-B771C35842AC}" sibTransId="{32CD66C0-953F-41B4-B353-C09528858D26}"/>
    <dgm:cxn modelId="{583873AA-7D45-4F29-86E6-586A0F5A343D}" type="presOf" srcId="{1057B7FA-250F-4C49-B517-F9CCD5D7B598}" destId="{5AA57D75-1844-4BBA-A513-E044C830ACE4}" srcOrd="0" destOrd="0" presId="urn:microsoft.com/office/officeart/2005/8/layout/hierarchy1"/>
    <dgm:cxn modelId="{9F301B31-F4B7-468A-86B8-EF0F25EDD755}" srcId="{12D69BA6-F965-4CA9-8E97-D4239596F3E6}" destId="{601DEB3D-9F92-4018-B801-20A841B0C7A2}" srcOrd="0" destOrd="0" parTransId="{99B95BAA-6E2D-4096-9F4F-373BE3C4E431}" sibTransId="{0E09BDE2-05CD-4004-BC6D-DBC56EFC2FB2}"/>
    <dgm:cxn modelId="{EA1E3C17-EF79-430B-88B5-AE43F1109B51}" srcId="{601DEB3D-9F92-4018-B801-20A841B0C7A2}" destId="{01D01D30-9D4B-4A16-BDEC-4E903DD57BB8}" srcOrd="1" destOrd="0" parTransId="{F80E9292-B4B7-4CE3-8B6A-8ABF31B9D30B}" sibTransId="{41483F73-87F7-400B-B163-286C7BEB02E1}"/>
    <dgm:cxn modelId="{A81C794C-782F-4D64-8B27-A8E1F8DED01D}" type="presParOf" srcId="{00F8222E-38B6-4335-9B6C-473DA252179D}" destId="{83E0B11D-9F62-4D2D-AD01-4D4E4E915883}" srcOrd="0" destOrd="0" presId="urn:microsoft.com/office/officeart/2005/8/layout/hierarchy1"/>
    <dgm:cxn modelId="{E7CD5A39-F071-4D55-AD41-1A52CF1958D1}" type="presParOf" srcId="{83E0B11D-9F62-4D2D-AD01-4D4E4E915883}" destId="{73260517-5888-4278-912E-14552584A394}" srcOrd="0" destOrd="0" presId="urn:microsoft.com/office/officeart/2005/8/layout/hierarchy1"/>
    <dgm:cxn modelId="{D515E04E-CFB0-47CE-8FCC-A42834A88052}" type="presParOf" srcId="{73260517-5888-4278-912E-14552584A394}" destId="{3F7F50AA-8CF0-415C-A461-A905D381A9B6}" srcOrd="0" destOrd="0" presId="urn:microsoft.com/office/officeart/2005/8/layout/hierarchy1"/>
    <dgm:cxn modelId="{FCD9868E-D62B-4BA2-9158-CA0C6E7CDAB2}" type="presParOf" srcId="{73260517-5888-4278-912E-14552584A394}" destId="{CA6D8A35-0FAA-4AF7-BFBA-16529C747878}" srcOrd="1" destOrd="0" presId="urn:microsoft.com/office/officeart/2005/8/layout/hierarchy1"/>
    <dgm:cxn modelId="{432D5D14-B047-453A-9C4C-31256E61D9AD}" type="presParOf" srcId="{83E0B11D-9F62-4D2D-AD01-4D4E4E915883}" destId="{493C9E9A-EABC-455D-976C-42BB0690F168}" srcOrd="1" destOrd="0" presId="urn:microsoft.com/office/officeart/2005/8/layout/hierarchy1"/>
    <dgm:cxn modelId="{D8CD7411-88FA-4DA8-A379-D97029B03F04}" type="presParOf" srcId="{493C9E9A-EABC-455D-976C-42BB0690F168}" destId="{83829853-EFB1-454E-9810-956D51162099}" srcOrd="0" destOrd="0" presId="urn:microsoft.com/office/officeart/2005/8/layout/hierarchy1"/>
    <dgm:cxn modelId="{B271909D-D4CC-458D-98CC-435BB74323FD}" type="presParOf" srcId="{493C9E9A-EABC-455D-976C-42BB0690F168}" destId="{94FEA8F8-5D99-4843-96BB-123006D88C42}" srcOrd="1" destOrd="0" presId="urn:microsoft.com/office/officeart/2005/8/layout/hierarchy1"/>
    <dgm:cxn modelId="{B54BC2BD-F2FA-4AD0-A67E-78F7202F4BA1}" type="presParOf" srcId="{94FEA8F8-5D99-4843-96BB-123006D88C42}" destId="{6946B1D8-531B-409A-BFBE-A93F1B7C8A1A}" srcOrd="0" destOrd="0" presId="urn:microsoft.com/office/officeart/2005/8/layout/hierarchy1"/>
    <dgm:cxn modelId="{F8B41172-520C-4A19-A49C-CB0E86F129DD}" type="presParOf" srcId="{6946B1D8-531B-409A-BFBE-A93F1B7C8A1A}" destId="{8806D36A-614A-49D3-AEC5-CF2214A3110A}" srcOrd="0" destOrd="0" presId="urn:microsoft.com/office/officeart/2005/8/layout/hierarchy1"/>
    <dgm:cxn modelId="{F04787F9-7E71-409B-9A90-A4D491E185D6}" type="presParOf" srcId="{6946B1D8-531B-409A-BFBE-A93F1B7C8A1A}" destId="{C1D0A5FF-3FD1-419B-BF7B-F001B9D50D42}" srcOrd="1" destOrd="0" presId="urn:microsoft.com/office/officeart/2005/8/layout/hierarchy1"/>
    <dgm:cxn modelId="{21C2BCA8-8608-4ADB-8448-AEC208DC1889}" type="presParOf" srcId="{94FEA8F8-5D99-4843-96BB-123006D88C42}" destId="{8474D449-F3DE-4128-9A35-0BD3B2D9C173}" srcOrd="1" destOrd="0" presId="urn:microsoft.com/office/officeart/2005/8/layout/hierarchy1"/>
    <dgm:cxn modelId="{C27E7E0A-A7B2-4960-965A-126D44209E21}" type="presParOf" srcId="{8474D449-F3DE-4128-9A35-0BD3B2D9C173}" destId="{5AA57D75-1844-4BBA-A513-E044C830ACE4}" srcOrd="0" destOrd="0" presId="urn:microsoft.com/office/officeart/2005/8/layout/hierarchy1"/>
    <dgm:cxn modelId="{D6479BAE-B524-4AA3-AD5F-0A2FA924C359}" type="presParOf" srcId="{8474D449-F3DE-4128-9A35-0BD3B2D9C173}" destId="{9B41B010-04F2-47BB-B874-1E8850FBFBFB}" srcOrd="1" destOrd="0" presId="urn:microsoft.com/office/officeart/2005/8/layout/hierarchy1"/>
    <dgm:cxn modelId="{03AE3F5E-7F44-47C9-BA86-7E51FFAB23E6}" type="presParOf" srcId="{9B41B010-04F2-47BB-B874-1E8850FBFBFB}" destId="{63F7D22E-64F0-49D6-A828-0902AAE89B88}" srcOrd="0" destOrd="0" presId="urn:microsoft.com/office/officeart/2005/8/layout/hierarchy1"/>
    <dgm:cxn modelId="{E59CB50A-8C6A-46F9-942C-0072590C1769}" type="presParOf" srcId="{63F7D22E-64F0-49D6-A828-0902AAE89B88}" destId="{FB8EDCDC-C4FF-49DB-9245-C56AFF417838}" srcOrd="0" destOrd="0" presId="urn:microsoft.com/office/officeart/2005/8/layout/hierarchy1"/>
    <dgm:cxn modelId="{B72A2169-83A3-4381-B9AA-5E78ED63BDFE}" type="presParOf" srcId="{63F7D22E-64F0-49D6-A828-0902AAE89B88}" destId="{495A3510-99E1-474E-9904-F90F53E8977E}" srcOrd="1" destOrd="0" presId="urn:microsoft.com/office/officeart/2005/8/layout/hierarchy1"/>
    <dgm:cxn modelId="{F5ACA885-5D54-4153-9A1A-75768B729F39}" type="presParOf" srcId="{9B41B010-04F2-47BB-B874-1E8850FBFBFB}" destId="{B316A638-E73E-49F0-9EB5-0D6124D6B2B0}" srcOrd="1" destOrd="0" presId="urn:microsoft.com/office/officeart/2005/8/layout/hierarchy1"/>
    <dgm:cxn modelId="{6F8B3997-C210-4323-8961-2BBCD96EADC2}" type="presParOf" srcId="{8474D449-F3DE-4128-9A35-0BD3B2D9C173}" destId="{9A6F18ED-3549-4837-B121-6EA53AB8AC73}" srcOrd="2" destOrd="0" presId="urn:microsoft.com/office/officeart/2005/8/layout/hierarchy1"/>
    <dgm:cxn modelId="{D10333F5-F5CB-40BD-B4D9-D155D77A66EB}" type="presParOf" srcId="{8474D449-F3DE-4128-9A35-0BD3B2D9C173}" destId="{F3085DB1-D153-45BF-AF1D-E0D1D6218C18}" srcOrd="3" destOrd="0" presId="urn:microsoft.com/office/officeart/2005/8/layout/hierarchy1"/>
    <dgm:cxn modelId="{F51EF8AA-D644-424E-ADE3-B2FA1FF01D87}" type="presParOf" srcId="{F3085DB1-D153-45BF-AF1D-E0D1D6218C18}" destId="{ACB41622-DC72-440E-8DD3-A22ED87071DB}" srcOrd="0" destOrd="0" presId="urn:microsoft.com/office/officeart/2005/8/layout/hierarchy1"/>
    <dgm:cxn modelId="{1211E610-DA7C-41DC-AB25-3915AA10216C}" type="presParOf" srcId="{ACB41622-DC72-440E-8DD3-A22ED87071DB}" destId="{39128B35-98CA-45AF-9C53-80080E2BE560}" srcOrd="0" destOrd="0" presId="urn:microsoft.com/office/officeart/2005/8/layout/hierarchy1"/>
    <dgm:cxn modelId="{BF648CA1-228F-407D-8A86-A24C60E5614E}" type="presParOf" srcId="{ACB41622-DC72-440E-8DD3-A22ED87071DB}" destId="{A36D97C6-9240-4E05-A871-F2C1E9BDB151}" srcOrd="1" destOrd="0" presId="urn:microsoft.com/office/officeart/2005/8/layout/hierarchy1"/>
    <dgm:cxn modelId="{E22CC210-B27C-4A00-9E68-54E7BBB67B5C}" type="presParOf" srcId="{F3085DB1-D153-45BF-AF1D-E0D1D6218C18}" destId="{24C74549-CCB4-44CA-89BE-5047109D83F6}" srcOrd="1" destOrd="0" presId="urn:microsoft.com/office/officeart/2005/8/layout/hierarchy1"/>
    <dgm:cxn modelId="{7D26620B-3BE2-4A42-8286-933B707390E5}" type="presParOf" srcId="{493C9E9A-EABC-455D-976C-42BB0690F168}" destId="{304C3F76-A223-4507-84FE-E01F00866FB5}" srcOrd="2" destOrd="0" presId="urn:microsoft.com/office/officeart/2005/8/layout/hierarchy1"/>
    <dgm:cxn modelId="{6DFDFC7D-2A9C-4FEF-AD86-2AE59625CF46}" type="presParOf" srcId="{493C9E9A-EABC-455D-976C-42BB0690F168}" destId="{81E013CE-593F-4958-A957-A431B9A7DFF3}" srcOrd="3" destOrd="0" presId="urn:microsoft.com/office/officeart/2005/8/layout/hierarchy1"/>
    <dgm:cxn modelId="{98B1DD04-CCE0-46B6-AC60-1A116A4022D2}" type="presParOf" srcId="{81E013CE-593F-4958-A957-A431B9A7DFF3}" destId="{05C39F2B-A7F2-4CA6-9A70-E1C91CB7C8EF}" srcOrd="0" destOrd="0" presId="urn:microsoft.com/office/officeart/2005/8/layout/hierarchy1"/>
    <dgm:cxn modelId="{7DD4299C-E445-4387-A01C-42F49E6CFBCD}" type="presParOf" srcId="{05C39F2B-A7F2-4CA6-9A70-E1C91CB7C8EF}" destId="{8A15855C-C58E-46D9-A540-5A7D58BFB889}" srcOrd="0" destOrd="0" presId="urn:microsoft.com/office/officeart/2005/8/layout/hierarchy1"/>
    <dgm:cxn modelId="{3C26E0B9-A58A-48F4-97B7-A6E81E097CC4}" type="presParOf" srcId="{05C39F2B-A7F2-4CA6-9A70-E1C91CB7C8EF}" destId="{25DA0F40-7102-46C5-AA08-ACC42AA4FC7D}" srcOrd="1" destOrd="0" presId="urn:microsoft.com/office/officeart/2005/8/layout/hierarchy1"/>
    <dgm:cxn modelId="{2F92CD2F-6916-434D-8117-F71E45334DAE}" type="presParOf" srcId="{81E013CE-593F-4958-A957-A431B9A7DFF3}" destId="{DEFB9589-7BBF-4259-BD5D-D3775FF7AAFE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31E6DD-D057-44F1-A96D-0766850543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ADB66C-79CE-40AF-B326-FDC273DD719A}">
      <dgm:prSet phldrT="[Text]"/>
      <dgm:spPr/>
      <dgm:t>
        <a:bodyPr/>
        <a:lstStyle/>
        <a:p>
          <a:r>
            <a:rPr lang="en-US" dirty="0"/>
            <a:t>Timer 0</a:t>
          </a:r>
        </a:p>
      </dgm:t>
    </dgm:pt>
    <dgm:pt modelId="{0BB077CA-1E27-43CA-8199-0D2A9D7B1426}" type="parTrans" cxnId="{2BA31BBD-CA69-4874-92FB-E8B12542F08A}">
      <dgm:prSet/>
      <dgm:spPr/>
      <dgm:t>
        <a:bodyPr/>
        <a:lstStyle/>
        <a:p>
          <a:endParaRPr lang="en-US"/>
        </a:p>
      </dgm:t>
    </dgm:pt>
    <dgm:pt modelId="{E4675190-95D4-43D8-86E0-F352F306978F}" type="sibTrans" cxnId="{2BA31BBD-CA69-4874-92FB-E8B12542F08A}">
      <dgm:prSet/>
      <dgm:spPr/>
      <dgm:t>
        <a:bodyPr/>
        <a:lstStyle/>
        <a:p>
          <a:endParaRPr lang="en-US"/>
        </a:p>
      </dgm:t>
    </dgm:pt>
    <dgm:pt modelId="{7F7EBBC5-412A-460A-8294-B8CCE215E680}">
      <dgm:prSet phldrT="[Text]"/>
      <dgm:spPr/>
      <dgm:t>
        <a:bodyPr/>
        <a:lstStyle/>
        <a:p>
          <a:r>
            <a:rPr lang="en-US" dirty="0"/>
            <a:t>Timer 1</a:t>
          </a:r>
        </a:p>
      </dgm:t>
    </dgm:pt>
    <dgm:pt modelId="{832F3193-DC75-4B0E-8CF3-90CB8EC4A9DC}" type="parTrans" cxnId="{5B6FCBD4-4BF4-41BE-9046-F3FD90ECB493}">
      <dgm:prSet/>
      <dgm:spPr/>
      <dgm:t>
        <a:bodyPr/>
        <a:lstStyle/>
        <a:p>
          <a:endParaRPr lang="en-US"/>
        </a:p>
      </dgm:t>
    </dgm:pt>
    <dgm:pt modelId="{D5CF0BB1-AAC1-45E3-B10F-6C5344908DD8}" type="sibTrans" cxnId="{5B6FCBD4-4BF4-41BE-9046-F3FD90ECB493}">
      <dgm:prSet/>
      <dgm:spPr/>
      <dgm:t>
        <a:bodyPr/>
        <a:lstStyle/>
        <a:p>
          <a:endParaRPr lang="en-US"/>
        </a:p>
      </dgm:t>
    </dgm:pt>
    <dgm:pt modelId="{45881847-4851-453B-AEF0-BD31174A9819}">
      <dgm:prSet phldrT="[Text]"/>
      <dgm:spPr/>
      <dgm:t>
        <a:bodyPr/>
        <a:lstStyle/>
        <a:p>
          <a:r>
            <a:rPr lang="en-US" dirty="0"/>
            <a:t>Timer 2</a:t>
          </a:r>
        </a:p>
      </dgm:t>
    </dgm:pt>
    <dgm:pt modelId="{8B2A8FD9-DDF8-44AC-88E9-CDAB0B7931A1}" type="parTrans" cxnId="{3240C4BC-5139-4F14-860C-C7718D3CC961}">
      <dgm:prSet/>
      <dgm:spPr/>
      <dgm:t>
        <a:bodyPr/>
        <a:lstStyle/>
        <a:p>
          <a:endParaRPr lang="en-US"/>
        </a:p>
      </dgm:t>
    </dgm:pt>
    <dgm:pt modelId="{C5DAB644-F344-4373-ABB0-AE3118CF6687}" type="sibTrans" cxnId="{3240C4BC-5139-4F14-860C-C7718D3CC961}">
      <dgm:prSet/>
      <dgm:spPr/>
      <dgm:t>
        <a:bodyPr/>
        <a:lstStyle/>
        <a:p>
          <a:endParaRPr lang="en-US"/>
        </a:p>
      </dgm:t>
    </dgm:pt>
    <dgm:pt modelId="{A87B91E9-633D-4217-A967-1BEEC07E46B3}" type="pres">
      <dgm:prSet presAssocID="{5231E6DD-D057-44F1-A96D-0766850543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FD80AF-3B86-4DE6-8B87-05DB7A8FB468}" type="pres">
      <dgm:prSet presAssocID="{A4ADB66C-79CE-40AF-B326-FDC273DD719A}" presName="parentLin" presStyleCnt="0"/>
      <dgm:spPr/>
    </dgm:pt>
    <dgm:pt modelId="{33EF1663-99D1-4141-B3F5-6118C730DD9E}" type="pres">
      <dgm:prSet presAssocID="{A4ADB66C-79CE-40AF-B326-FDC273DD719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FFDBA5-3A16-4F35-99E6-C9BB2544617D}" type="pres">
      <dgm:prSet presAssocID="{A4ADB66C-79CE-40AF-B326-FDC273DD71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3A79C-814E-4FE4-B485-C9D9A732153A}" type="pres">
      <dgm:prSet presAssocID="{A4ADB66C-79CE-40AF-B326-FDC273DD719A}" presName="negativeSpace" presStyleCnt="0"/>
      <dgm:spPr/>
    </dgm:pt>
    <dgm:pt modelId="{1BEA6D98-0667-45A8-B2E9-581074625321}" type="pres">
      <dgm:prSet presAssocID="{A4ADB66C-79CE-40AF-B326-FDC273DD719A}" presName="childText" presStyleLbl="conFgAcc1" presStyleIdx="0" presStyleCnt="3" custLinFactNeighborX="2273" custLinFactNeighborY="25325">
        <dgm:presLayoutVars>
          <dgm:bulletEnabled val="1"/>
        </dgm:presLayoutVars>
      </dgm:prSet>
      <dgm:spPr/>
    </dgm:pt>
    <dgm:pt modelId="{256A4FE7-89AC-4871-B6BD-8D948CF4EA76}" type="pres">
      <dgm:prSet presAssocID="{E4675190-95D4-43D8-86E0-F352F306978F}" presName="spaceBetweenRectangles" presStyleCnt="0"/>
      <dgm:spPr/>
    </dgm:pt>
    <dgm:pt modelId="{BE7BEFB9-9D4F-45AB-8BA2-5003424242A2}" type="pres">
      <dgm:prSet presAssocID="{7F7EBBC5-412A-460A-8294-B8CCE215E680}" presName="parentLin" presStyleCnt="0"/>
      <dgm:spPr/>
    </dgm:pt>
    <dgm:pt modelId="{348907E3-AF5F-415E-B65A-B2B40D6EF374}" type="pres">
      <dgm:prSet presAssocID="{7F7EBBC5-412A-460A-8294-B8CCE215E68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006515D-AF43-47FD-99FE-A0A0B7F5291C}" type="pres">
      <dgm:prSet presAssocID="{7F7EBBC5-412A-460A-8294-B8CCE215E68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D8B93-ACE7-4FB7-8700-56695ECC3CF5}" type="pres">
      <dgm:prSet presAssocID="{7F7EBBC5-412A-460A-8294-B8CCE215E680}" presName="negativeSpace" presStyleCnt="0"/>
      <dgm:spPr/>
    </dgm:pt>
    <dgm:pt modelId="{7E1E52E9-9758-4B38-812C-0B5C63299E24}" type="pres">
      <dgm:prSet presAssocID="{7F7EBBC5-412A-460A-8294-B8CCE215E680}" presName="childText" presStyleLbl="conFgAcc1" presStyleIdx="1" presStyleCnt="3">
        <dgm:presLayoutVars>
          <dgm:bulletEnabled val="1"/>
        </dgm:presLayoutVars>
      </dgm:prSet>
      <dgm:spPr/>
    </dgm:pt>
    <dgm:pt modelId="{55E0EA5B-15B0-4859-9E35-DDA8723093B8}" type="pres">
      <dgm:prSet presAssocID="{D5CF0BB1-AAC1-45E3-B10F-6C5344908DD8}" presName="spaceBetweenRectangles" presStyleCnt="0"/>
      <dgm:spPr/>
    </dgm:pt>
    <dgm:pt modelId="{9F48B604-9045-4290-8A47-0CFF724009BB}" type="pres">
      <dgm:prSet presAssocID="{45881847-4851-453B-AEF0-BD31174A9819}" presName="parentLin" presStyleCnt="0"/>
      <dgm:spPr/>
    </dgm:pt>
    <dgm:pt modelId="{3EFDE4DF-34C8-4346-AF89-4F72C307C7E5}" type="pres">
      <dgm:prSet presAssocID="{45881847-4851-453B-AEF0-BD31174A981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F46A18B-9429-4B1C-B016-74B6753EC1EB}" type="pres">
      <dgm:prSet presAssocID="{45881847-4851-453B-AEF0-BD31174A98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397-63DB-4861-9FA7-A11F012CD236}" type="pres">
      <dgm:prSet presAssocID="{45881847-4851-453B-AEF0-BD31174A9819}" presName="negativeSpace" presStyleCnt="0"/>
      <dgm:spPr/>
    </dgm:pt>
    <dgm:pt modelId="{E7D377F7-E535-46DE-B877-D9BCB3FF39E6}" type="pres">
      <dgm:prSet presAssocID="{45881847-4851-453B-AEF0-BD31174A9819}" presName="childText" presStyleLbl="conFgAcc1" presStyleIdx="2" presStyleCnt="3" custLinFactY="437584" custLinFactNeighborY="500000">
        <dgm:presLayoutVars>
          <dgm:bulletEnabled val="1"/>
        </dgm:presLayoutVars>
      </dgm:prSet>
      <dgm:spPr/>
    </dgm:pt>
  </dgm:ptLst>
  <dgm:cxnLst>
    <dgm:cxn modelId="{2BA31BBD-CA69-4874-92FB-E8B12542F08A}" srcId="{5231E6DD-D057-44F1-A96D-0766850543C0}" destId="{A4ADB66C-79CE-40AF-B326-FDC273DD719A}" srcOrd="0" destOrd="0" parTransId="{0BB077CA-1E27-43CA-8199-0D2A9D7B1426}" sibTransId="{E4675190-95D4-43D8-86E0-F352F306978F}"/>
    <dgm:cxn modelId="{1FEB14FE-D83F-4686-8E76-C5552DB59E50}" type="presOf" srcId="{A4ADB66C-79CE-40AF-B326-FDC273DD719A}" destId="{33EF1663-99D1-4141-B3F5-6118C730DD9E}" srcOrd="0" destOrd="0" presId="urn:microsoft.com/office/officeart/2005/8/layout/list1"/>
    <dgm:cxn modelId="{D39C5650-7D7C-4469-BA19-C1321E35302D}" type="presOf" srcId="{7F7EBBC5-412A-460A-8294-B8CCE215E680}" destId="{348907E3-AF5F-415E-B65A-B2B40D6EF374}" srcOrd="0" destOrd="0" presId="urn:microsoft.com/office/officeart/2005/8/layout/list1"/>
    <dgm:cxn modelId="{3240C4BC-5139-4F14-860C-C7718D3CC961}" srcId="{5231E6DD-D057-44F1-A96D-0766850543C0}" destId="{45881847-4851-453B-AEF0-BD31174A9819}" srcOrd="2" destOrd="0" parTransId="{8B2A8FD9-DDF8-44AC-88E9-CDAB0B7931A1}" sibTransId="{C5DAB644-F344-4373-ABB0-AE3118CF6687}"/>
    <dgm:cxn modelId="{FA298428-0F80-4ACA-96B2-3FDE07BA2704}" type="presOf" srcId="{7F7EBBC5-412A-460A-8294-B8CCE215E680}" destId="{7006515D-AF43-47FD-99FE-A0A0B7F5291C}" srcOrd="1" destOrd="0" presId="urn:microsoft.com/office/officeart/2005/8/layout/list1"/>
    <dgm:cxn modelId="{B047502C-E1A3-4925-B49F-F36368AAB0A3}" type="presOf" srcId="{45881847-4851-453B-AEF0-BD31174A9819}" destId="{3EFDE4DF-34C8-4346-AF89-4F72C307C7E5}" srcOrd="0" destOrd="0" presId="urn:microsoft.com/office/officeart/2005/8/layout/list1"/>
    <dgm:cxn modelId="{A01E4B20-6D76-4B71-9FF6-0455A3CEFDCE}" type="presOf" srcId="{5231E6DD-D057-44F1-A96D-0766850543C0}" destId="{A87B91E9-633D-4217-A967-1BEEC07E46B3}" srcOrd="0" destOrd="0" presId="urn:microsoft.com/office/officeart/2005/8/layout/list1"/>
    <dgm:cxn modelId="{4CF45968-CC71-47D1-A2C2-DF08BE275179}" type="presOf" srcId="{A4ADB66C-79CE-40AF-B326-FDC273DD719A}" destId="{B3FFDBA5-3A16-4F35-99E6-C9BB2544617D}" srcOrd="1" destOrd="0" presId="urn:microsoft.com/office/officeart/2005/8/layout/list1"/>
    <dgm:cxn modelId="{C0C4BD5E-3848-4A1E-8E17-69DDABB0E62B}" type="presOf" srcId="{45881847-4851-453B-AEF0-BD31174A9819}" destId="{AF46A18B-9429-4B1C-B016-74B6753EC1EB}" srcOrd="1" destOrd="0" presId="urn:microsoft.com/office/officeart/2005/8/layout/list1"/>
    <dgm:cxn modelId="{5B6FCBD4-4BF4-41BE-9046-F3FD90ECB493}" srcId="{5231E6DD-D057-44F1-A96D-0766850543C0}" destId="{7F7EBBC5-412A-460A-8294-B8CCE215E680}" srcOrd="1" destOrd="0" parTransId="{832F3193-DC75-4B0E-8CF3-90CB8EC4A9DC}" sibTransId="{D5CF0BB1-AAC1-45E3-B10F-6C5344908DD8}"/>
    <dgm:cxn modelId="{F638933D-0EEC-4E7D-8F8E-9A34FA164DFB}" type="presParOf" srcId="{A87B91E9-633D-4217-A967-1BEEC07E46B3}" destId="{64FD80AF-3B86-4DE6-8B87-05DB7A8FB468}" srcOrd="0" destOrd="0" presId="urn:microsoft.com/office/officeart/2005/8/layout/list1"/>
    <dgm:cxn modelId="{39564C6E-2C06-4C60-AF71-524B48630B22}" type="presParOf" srcId="{64FD80AF-3B86-4DE6-8B87-05DB7A8FB468}" destId="{33EF1663-99D1-4141-B3F5-6118C730DD9E}" srcOrd="0" destOrd="0" presId="urn:microsoft.com/office/officeart/2005/8/layout/list1"/>
    <dgm:cxn modelId="{F3A73536-AB34-485B-9C83-9EA3192D45CD}" type="presParOf" srcId="{64FD80AF-3B86-4DE6-8B87-05DB7A8FB468}" destId="{B3FFDBA5-3A16-4F35-99E6-C9BB2544617D}" srcOrd="1" destOrd="0" presId="urn:microsoft.com/office/officeart/2005/8/layout/list1"/>
    <dgm:cxn modelId="{951A56A4-C975-429A-8829-95CEBD5D85A9}" type="presParOf" srcId="{A87B91E9-633D-4217-A967-1BEEC07E46B3}" destId="{9A93A79C-814E-4FE4-B485-C9D9A732153A}" srcOrd="1" destOrd="0" presId="urn:microsoft.com/office/officeart/2005/8/layout/list1"/>
    <dgm:cxn modelId="{41BB6A2E-1F07-4782-8AF1-736F638EC7B7}" type="presParOf" srcId="{A87B91E9-633D-4217-A967-1BEEC07E46B3}" destId="{1BEA6D98-0667-45A8-B2E9-581074625321}" srcOrd="2" destOrd="0" presId="urn:microsoft.com/office/officeart/2005/8/layout/list1"/>
    <dgm:cxn modelId="{E3955C73-AA3C-4C35-A98E-ED88FFE42E9D}" type="presParOf" srcId="{A87B91E9-633D-4217-A967-1BEEC07E46B3}" destId="{256A4FE7-89AC-4871-B6BD-8D948CF4EA76}" srcOrd="3" destOrd="0" presId="urn:microsoft.com/office/officeart/2005/8/layout/list1"/>
    <dgm:cxn modelId="{BF2D42D5-E33A-4E29-A2B5-28533D47CAED}" type="presParOf" srcId="{A87B91E9-633D-4217-A967-1BEEC07E46B3}" destId="{BE7BEFB9-9D4F-45AB-8BA2-5003424242A2}" srcOrd="4" destOrd="0" presId="urn:microsoft.com/office/officeart/2005/8/layout/list1"/>
    <dgm:cxn modelId="{CA23E354-C839-4BE4-B763-BB5FE7B12AFD}" type="presParOf" srcId="{BE7BEFB9-9D4F-45AB-8BA2-5003424242A2}" destId="{348907E3-AF5F-415E-B65A-B2B40D6EF374}" srcOrd="0" destOrd="0" presId="urn:microsoft.com/office/officeart/2005/8/layout/list1"/>
    <dgm:cxn modelId="{6A2C2CC3-F386-4390-A677-7F648E9146D0}" type="presParOf" srcId="{BE7BEFB9-9D4F-45AB-8BA2-5003424242A2}" destId="{7006515D-AF43-47FD-99FE-A0A0B7F5291C}" srcOrd="1" destOrd="0" presId="urn:microsoft.com/office/officeart/2005/8/layout/list1"/>
    <dgm:cxn modelId="{1F35F803-80BB-44E1-BCCD-425EAD452CC7}" type="presParOf" srcId="{A87B91E9-633D-4217-A967-1BEEC07E46B3}" destId="{0E0D8B93-ACE7-4FB7-8700-56695ECC3CF5}" srcOrd="5" destOrd="0" presId="urn:microsoft.com/office/officeart/2005/8/layout/list1"/>
    <dgm:cxn modelId="{C95FCFBD-B8B3-4AB8-B41F-836D796DF571}" type="presParOf" srcId="{A87B91E9-633D-4217-A967-1BEEC07E46B3}" destId="{7E1E52E9-9758-4B38-812C-0B5C63299E24}" srcOrd="6" destOrd="0" presId="urn:microsoft.com/office/officeart/2005/8/layout/list1"/>
    <dgm:cxn modelId="{A9DD4EB5-CF5F-4BD6-B225-E07C163D960A}" type="presParOf" srcId="{A87B91E9-633D-4217-A967-1BEEC07E46B3}" destId="{55E0EA5B-15B0-4859-9E35-DDA8723093B8}" srcOrd="7" destOrd="0" presId="urn:microsoft.com/office/officeart/2005/8/layout/list1"/>
    <dgm:cxn modelId="{39E41D1C-97B2-429D-901D-2A30045B899C}" type="presParOf" srcId="{A87B91E9-633D-4217-A967-1BEEC07E46B3}" destId="{9F48B604-9045-4290-8A47-0CFF724009BB}" srcOrd="8" destOrd="0" presId="urn:microsoft.com/office/officeart/2005/8/layout/list1"/>
    <dgm:cxn modelId="{A3257AF9-6A3B-4ABA-8E1F-AE3FEE789205}" type="presParOf" srcId="{9F48B604-9045-4290-8A47-0CFF724009BB}" destId="{3EFDE4DF-34C8-4346-AF89-4F72C307C7E5}" srcOrd="0" destOrd="0" presId="urn:microsoft.com/office/officeart/2005/8/layout/list1"/>
    <dgm:cxn modelId="{C118E4A3-A9A4-45E5-A039-18EA496E2359}" type="presParOf" srcId="{9F48B604-9045-4290-8A47-0CFF724009BB}" destId="{AF46A18B-9429-4B1C-B016-74B6753EC1EB}" srcOrd="1" destOrd="0" presId="urn:microsoft.com/office/officeart/2005/8/layout/list1"/>
    <dgm:cxn modelId="{9F1A85C7-3377-4B2F-B1D1-4C89BAD93C62}" type="presParOf" srcId="{A87B91E9-633D-4217-A967-1BEEC07E46B3}" destId="{BA677397-63DB-4861-9FA7-A11F012CD236}" srcOrd="9" destOrd="0" presId="urn:microsoft.com/office/officeart/2005/8/layout/list1"/>
    <dgm:cxn modelId="{F412A3DC-EF9A-4461-AA18-199FABEF87F1}" type="presParOf" srcId="{A87B91E9-633D-4217-A967-1BEEC07E46B3}" destId="{E7D377F7-E535-46DE-B877-D9BCB3FF39E6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C3F76-A223-4507-84FE-E01F00866FB5}">
      <dsp:nvSpPr>
        <dsp:cNvPr id="0" name=""/>
        <dsp:cNvSpPr/>
      </dsp:nvSpPr>
      <dsp:spPr>
        <a:xfrm>
          <a:off x="3334777" y="334880"/>
          <a:ext cx="1161389" cy="73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742"/>
              </a:lnTo>
              <a:lnTo>
                <a:pt x="1161389" y="565742"/>
              </a:lnTo>
              <a:lnTo>
                <a:pt x="1161389" y="739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18ED-3549-4837-B121-6EA53AB8AC73}">
      <dsp:nvSpPr>
        <dsp:cNvPr id="0" name=""/>
        <dsp:cNvSpPr/>
      </dsp:nvSpPr>
      <dsp:spPr>
        <a:xfrm>
          <a:off x="1950598" y="1333527"/>
          <a:ext cx="1656771" cy="594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36"/>
              </a:lnTo>
              <a:lnTo>
                <a:pt x="1656771" y="420436"/>
              </a:lnTo>
              <a:lnTo>
                <a:pt x="1656771" y="5946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57D75-1844-4BBA-A513-E044C830ACE4}">
      <dsp:nvSpPr>
        <dsp:cNvPr id="0" name=""/>
        <dsp:cNvSpPr/>
      </dsp:nvSpPr>
      <dsp:spPr>
        <a:xfrm>
          <a:off x="1123998" y="1333527"/>
          <a:ext cx="826600" cy="594664"/>
        </a:xfrm>
        <a:custGeom>
          <a:avLst/>
          <a:gdLst/>
          <a:ahLst/>
          <a:cxnLst/>
          <a:rect l="0" t="0" r="0" b="0"/>
          <a:pathLst>
            <a:path>
              <a:moveTo>
                <a:pt x="826600" y="0"/>
              </a:moveTo>
              <a:lnTo>
                <a:pt x="826600" y="420436"/>
              </a:lnTo>
              <a:lnTo>
                <a:pt x="0" y="420436"/>
              </a:lnTo>
              <a:lnTo>
                <a:pt x="0" y="5946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29853-EFB1-454E-9810-956D51162099}">
      <dsp:nvSpPr>
        <dsp:cNvPr id="0" name=""/>
        <dsp:cNvSpPr/>
      </dsp:nvSpPr>
      <dsp:spPr>
        <a:xfrm>
          <a:off x="1950598" y="334880"/>
          <a:ext cx="1384178" cy="742096"/>
        </a:xfrm>
        <a:custGeom>
          <a:avLst/>
          <a:gdLst/>
          <a:ahLst/>
          <a:cxnLst/>
          <a:rect l="0" t="0" r="0" b="0"/>
          <a:pathLst>
            <a:path>
              <a:moveTo>
                <a:pt x="1384178" y="0"/>
              </a:moveTo>
              <a:lnTo>
                <a:pt x="1384178" y="567867"/>
              </a:lnTo>
              <a:lnTo>
                <a:pt x="0" y="567867"/>
              </a:lnTo>
              <a:lnTo>
                <a:pt x="0" y="742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F50AA-8CF0-415C-A461-A905D381A9B6}">
      <dsp:nvSpPr>
        <dsp:cNvPr id="0" name=""/>
        <dsp:cNvSpPr/>
      </dsp:nvSpPr>
      <dsp:spPr>
        <a:xfrm>
          <a:off x="2133605" y="-35997"/>
          <a:ext cx="2402345" cy="370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6D8A35-0FAA-4AF7-BFBA-16529C747878}">
      <dsp:nvSpPr>
        <dsp:cNvPr id="0" name=""/>
        <dsp:cNvSpPr/>
      </dsp:nvSpPr>
      <dsp:spPr>
        <a:xfrm>
          <a:off x="2342574" y="162523"/>
          <a:ext cx="2402345" cy="370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INTERRUPTS</a:t>
          </a:r>
        </a:p>
      </dsp:txBody>
      <dsp:txXfrm>
        <a:off x="2353437" y="173386"/>
        <a:ext cx="2380619" cy="349151"/>
      </dsp:txXfrm>
    </dsp:sp>
    <dsp:sp modelId="{8806D36A-614A-49D3-AEC5-CF2214A3110A}">
      <dsp:nvSpPr>
        <dsp:cNvPr id="0" name=""/>
        <dsp:cNvSpPr/>
      </dsp:nvSpPr>
      <dsp:spPr>
        <a:xfrm>
          <a:off x="1010235" y="1076976"/>
          <a:ext cx="1880726" cy="256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D0A5FF-3FD1-419B-BF7B-F001B9D50D42}">
      <dsp:nvSpPr>
        <dsp:cNvPr id="0" name=""/>
        <dsp:cNvSpPr/>
      </dsp:nvSpPr>
      <dsp:spPr>
        <a:xfrm>
          <a:off x="1219205" y="1275497"/>
          <a:ext cx="1880726" cy="256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HARDWARE</a:t>
          </a:r>
        </a:p>
      </dsp:txBody>
      <dsp:txXfrm>
        <a:off x="1226719" y="1283011"/>
        <a:ext cx="1865698" cy="241523"/>
      </dsp:txXfrm>
    </dsp:sp>
    <dsp:sp modelId="{FB8EDCDC-C4FF-49DB-9245-C56AFF417838}">
      <dsp:nvSpPr>
        <dsp:cNvPr id="0" name=""/>
        <dsp:cNvSpPr/>
      </dsp:nvSpPr>
      <dsp:spPr>
        <a:xfrm>
          <a:off x="228603" y="1928192"/>
          <a:ext cx="1790789" cy="42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5A3510-99E1-474E-9904-F90F53E8977E}">
      <dsp:nvSpPr>
        <dsp:cNvPr id="0" name=""/>
        <dsp:cNvSpPr/>
      </dsp:nvSpPr>
      <dsp:spPr>
        <a:xfrm>
          <a:off x="437573" y="2126713"/>
          <a:ext cx="1790789" cy="423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NON MASKABLE</a:t>
          </a:r>
        </a:p>
      </dsp:txBody>
      <dsp:txXfrm>
        <a:off x="449988" y="2139128"/>
        <a:ext cx="1765959" cy="399049"/>
      </dsp:txXfrm>
    </dsp:sp>
    <dsp:sp modelId="{39128B35-98CA-45AF-9C53-80080E2BE560}">
      <dsp:nvSpPr>
        <dsp:cNvPr id="0" name=""/>
        <dsp:cNvSpPr/>
      </dsp:nvSpPr>
      <dsp:spPr>
        <a:xfrm>
          <a:off x="2667007" y="1928192"/>
          <a:ext cx="1880726" cy="42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6D97C6-9240-4E05-A871-F2C1E9BDB151}">
      <dsp:nvSpPr>
        <dsp:cNvPr id="0" name=""/>
        <dsp:cNvSpPr/>
      </dsp:nvSpPr>
      <dsp:spPr>
        <a:xfrm>
          <a:off x="2875976" y="2126713"/>
          <a:ext cx="1880726" cy="423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MASKABLE</a:t>
          </a:r>
        </a:p>
      </dsp:txBody>
      <dsp:txXfrm>
        <a:off x="2888391" y="2139128"/>
        <a:ext cx="1855896" cy="399049"/>
      </dsp:txXfrm>
    </dsp:sp>
    <dsp:sp modelId="{8A15855C-C58E-46D9-A540-5A7D58BFB889}">
      <dsp:nvSpPr>
        <dsp:cNvPr id="0" name=""/>
        <dsp:cNvSpPr/>
      </dsp:nvSpPr>
      <dsp:spPr>
        <a:xfrm>
          <a:off x="3410104" y="1074850"/>
          <a:ext cx="2172125" cy="237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DA0F40-7102-46C5-AA08-ACC42AA4FC7D}">
      <dsp:nvSpPr>
        <dsp:cNvPr id="0" name=""/>
        <dsp:cNvSpPr/>
      </dsp:nvSpPr>
      <dsp:spPr>
        <a:xfrm>
          <a:off x="3619074" y="1273372"/>
          <a:ext cx="2172125" cy="237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SOFTWARE</a:t>
          </a:r>
        </a:p>
      </dsp:txBody>
      <dsp:txXfrm>
        <a:off x="3626024" y="1280322"/>
        <a:ext cx="2158225" cy="223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A6D98-0667-45A8-B2E9-581074625321}">
      <dsp:nvSpPr>
        <dsp:cNvPr id="0" name=""/>
        <dsp:cNvSpPr/>
      </dsp:nvSpPr>
      <dsp:spPr>
        <a:xfrm>
          <a:off x="0" y="644526"/>
          <a:ext cx="73914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FDBA5-3A16-4F35-99E6-C9BB2544617D}">
      <dsp:nvSpPr>
        <dsp:cNvPr id="0" name=""/>
        <dsp:cNvSpPr/>
      </dsp:nvSpPr>
      <dsp:spPr>
        <a:xfrm>
          <a:off x="369570" y="31679"/>
          <a:ext cx="517398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Timer 0</a:t>
          </a:r>
        </a:p>
      </dsp:txBody>
      <dsp:txXfrm>
        <a:off x="424330" y="86439"/>
        <a:ext cx="5064460" cy="1012240"/>
      </dsp:txXfrm>
    </dsp:sp>
    <dsp:sp modelId="{7E1E52E9-9758-4B38-812C-0B5C63299E24}">
      <dsp:nvSpPr>
        <dsp:cNvPr id="0" name=""/>
        <dsp:cNvSpPr/>
      </dsp:nvSpPr>
      <dsp:spPr>
        <a:xfrm>
          <a:off x="0" y="2316239"/>
          <a:ext cx="73914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6515D-AF43-47FD-99FE-A0A0B7F5291C}">
      <dsp:nvSpPr>
        <dsp:cNvPr id="0" name=""/>
        <dsp:cNvSpPr/>
      </dsp:nvSpPr>
      <dsp:spPr>
        <a:xfrm>
          <a:off x="369570" y="1755359"/>
          <a:ext cx="517398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Timer 1</a:t>
          </a:r>
        </a:p>
      </dsp:txBody>
      <dsp:txXfrm>
        <a:off x="424330" y="1810119"/>
        <a:ext cx="5064460" cy="1012240"/>
      </dsp:txXfrm>
    </dsp:sp>
    <dsp:sp modelId="{E7D377F7-E535-46DE-B877-D9BCB3FF39E6}">
      <dsp:nvSpPr>
        <dsp:cNvPr id="0" name=""/>
        <dsp:cNvSpPr/>
      </dsp:nvSpPr>
      <dsp:spPr>
        <a:xfrm>
          <a:off x="0" y="4071599"/>
          <a:ext cx="73914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6A18B-9429-4B1C-B016-74B6753EC1EB}">
      <dsp:nvSpPr>
        <dsp:cNvPr id="0" name=""/>
        <dsp:cNvSpPr/>
      </dsp:nvSpPr>
      <dsp:spPr>
        <a:xfrm>
          <a:off x="369570" y="3479040"/>
          <a:ext cx="517398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Timer 2</a:t>
          </a:r>
        </a:p>
      </dsp:txBody>
      <dsp:txXfrm>
        <a:off x="424330" y="3533800"/>
        <a:ext cx="5064460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481A91-5A6C-4487-B9E5-2BC276C83AB6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FA7A59-1F31-4AE5-926B-5CB2E70B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057400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MICROWAVE</a:t>
            </a:r>
            <a:r>
              <a:rPr lang="en-U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</a:t>
            </a:r>
            <a:r>
              <a:rPr lang="en-US" sz="4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OVEN</a:t>
            </a:r>
          </a:p>
          <a:p>
            <a:r>
              <a:rPr lang="en-US" sz="4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SIMULATOR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510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791200" y="4876800"/>
            <a:ext cx="266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Presented By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5410200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/>
              <a:t>N.Abinayasri</a:t>
            </a:r>
            <a:endParaRPr lang="en-US" sz="2000" b="1" i="1" dirty="0"/>
          </a:p>
          <a:p>
            <a:r>
              <a:rPr lang="en-US" sz="2000" b="1" i="1" dirty="0" err="1"/>
              <a:t>S.Gayathri</a:t>
            </a:r>
            <a:endParaRPr lang="en-US" sz="2000" b="1" i="1" dirty="0"/>
          </a:p>
          <a:p>
            <a:r>
              <a:rPr lang="en-US" sz="2000" b="1" i="1" dirty="0" err="1"/>
              <a:t>E.Harshini</a:t>
            </a:r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0"/>
            <a:ext cx="2743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44548" y="1096962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181600"/>
            <a:ext cx="1600200" cy="96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9445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REQUIRED FOR MICROWAVE OVEN SIMULATION PROECT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524000"/>
            <a:ext cx="4495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sz="2400" dirty="0"/>
              <a:t>  MPLAB X IDE 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sz="2400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400" dirty="0"/>
              <a:t>MPLAB XC8 Compiler                                                                </a:t>
            </a:r>
          </a:p>
          <a:p>
            <a:pPr>
              <a:buClr>
                <a:srgbClr val="7030A0"/>
              </a:buClr>
            </a:pPr>
            <a:r>
              <a:rPr lang="en-US" i="1" dirty="0"/>
              <a:t>          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400" dirty="0" err="1"/>
              <a:t>PICSimLab</a:t>
            </a:r>
            <a:r>
              <a:rPr lang="en-US" sz="2400" dirty="0"/>
              <a:t>  Simulator </a:t>
            </a:r>
          </a:p>
          <a:p>
            <a:pPr>
              <a:buClr>
                <a:srgbClr val="7030A0"/>
              </a:buClr>
            </a:pPr>
            <a:r>
              <a:rPr lang="en-US" sz="2400" dirty="0"/>
              <a:t>         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4548" y="2885661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65" y="337378"/>
            <a:ext cx="8458200" cy="70635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Microwave oven simulator  Peripherals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562600" cy="4873752"/>
          </a:xfrm>
        </p:spPr>
        <p:txBody>
          <a:bodyPr/>
          <a:lstStyle/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Timer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LCD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Buzzer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Cooler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Tactile Switch / Keys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Door Open Sensor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 Microcontroller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752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4720" y="279327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038600"/>
            <a:ext cx="1295400" cy="86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4876800"/>
            <a:ext cx="1219200" cy="174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7921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PICSimLab</a:t>
            </a:r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ARCHITECTURE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95400"/>
            <a:ext cx="77723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28956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PIC16F877A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8194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i="1" dirty="0">
              <a:solidFill>
                <a:srgbClr val="FF0000"/>
              </a:solidFill>
            </a:endParaRPr>
          </a:p>
          <a:p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3429000" cy="609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53567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/>
              <a:t> </a:t>
            </a:r>
            <a:r>
              <a:rPr lang="en-US" sz="2800" dirty="0"/>
              <a:t>LED s</a:t>
            </a:r>
          </a:p>
          <a:p>
            <a:pPr>
              <a:buClr>
                <a:schemeClr val="accent4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800" dirty="0"/>
              <a:t> Interrupts</a:t>
            </a:r>
          </a:p>
          <a:p>
            <a:pPr>
              <a:buClr>
                <a:schemeClr val="accent4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800" dirty="0"/>
              <a:t> Timers</a:t>
            </a:r>
          </a:p>
          <a:p>
            <a:pPr>
              <a:buClr>
                <a:schemeClr val="accent4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800" dirty="0"/>
              <a:t> Clock I/O</a:t>
            </a:r>
          </a:p>
          <a:p>
            <a:pPr>
              <a:buClr>
                <a:schemeClr val="accent4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800" dirty="0"/>
              <a:t> SSDs</a:t>
            </a:r>
          </a:p>
          <a:p>
            <a:pPr>
              <a:buClr>
                <a:schemeClr val="accent4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800" dirty="0"/>
              <a:t> CLCD</a:t>
            </a:r>
          </a:p>
          <a:p>
            <a:pPr>
              <a:buClr>
                <a:schemeClr val="accent4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800" dirty="0"/>
              <a:t> Matrix Keypad</a:t>
            </a:r>
          </a:p>
          <a:p>
            <a:pPr>
              <a:buClr>
                <a:schemeClr val="accent4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800" dirty="0"/>
              <a:t> Analog Inputs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066800"/>
            <a:ext cx="3276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65043"/>
            <a:ext cx="18288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CLCD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9144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CLCD –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Liquid Crystal Display.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/>
              <a:t>It has two types of display ,they are 16*2  and  16*4.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/>
              <a:t>It is used to display  all ASCII character and symbol .It has totally 16  interfacing lines.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3276600"/>
          <a:ext cx="822961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43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434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Vss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Vdd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895601"/>
          <a:ext cx="8229600" cy="380999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</a:t>
                      </a:r>
                      <a:r>
                        <a:rPr lang="en-US" sz="1200" dirty="0"/>
                        <a:t>INTERFACING</a:t>
                      </a:r>
                      <a:r>
                        <a:rPr lang="en-US" sz="1200" baseline="0" dirty="0"/>
                        <a:t>   LINES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41910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/>
              <a:t>D0 to D7 are  data line .it has built in </a:t>
            </a:r>
            <a:r>
              <a:rPr lang="en-US" dirty="0" err="1"/>
              <a:t>controller.It</a:t>
            </a:r>
            <a:r>
              <a:rPr lang="en-US" dirty="0"/>
              <a:t> has own ROM and RAM .That  controller  can  execute the INSTRUCTION and DATA.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/>
              <a:t>RS line –REGISTER  SELECT  LINE.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/>
              <a:t>RS Value is 0 </a:t>
            </a:r>
            <a:r>
              <a:rPr lang="en-US" dirty="0">
                <a:sym typeface="Wingdings" pitchFamily="2" charset="2"/>
              </a:rPr>
              <a:t>Instruction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RS Value is 1 Data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00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b="1" dirty="0"/>
              <a:t>Data </a:t>
            </a:r>
            <a:r>
              <a:rPr lang="en-US" b="1" dirty="0" err="1"/>
              <a:t>processd</a:t>
            </a:r>
            <a:r>
              <a:rPr lang="en-US" b="1" dirty="0"/>
              <a:t> </a:t>
            </a:r>
            <a:r>
              <a:rPr lang="en-US" dirty="0"/>
              <a:t>by two methods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/>
              <a:t>      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/>
              <a:t>       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Delay Method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/>
              <a:t>       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Poll D7 Method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/>
              <a:t>In poll D7 Method ,we want to continuously monitor D7.In data lines , we are  providing data.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/>
              <a:t>          R/W=1</a:t>
            </a:r>
            <a:r>
              <a:rPr lang="en-US" dirty="0">
                <a:sym typeface="Wingdings" pitchFamily="2" charset="2"/>
              </a:rPr>
              <a:t>Read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/>
              <a:t>          R/W=0</a:t>
            </a:r>
            <a:r>
              <a:rPr lang="en-US" dirty="0">
                <a:sym typeface="Wingdings" pitchFamily="2" charset="2"/>
              </a:rPr>
              <a:t>Write</a:t>
            </a:r>
          </a:p>
          <a:p>
            <a:pPr>
              <a:buClr>
                <a:schemeClr val="tx2">
                  <a:lumMod val="50000"/>
                </a:schemeClr>
              </a:buClr>
            </a:pPr>
            <a:endParaRPr lang="en-US" dirty="0">
              <a:sym typeface="Wingdings" pitchFamily="2" charset="2"/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In R/W pin is permanently grounded .that means only write an data 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In CLCD D0 to D7 are connected to port D &amp; RS and  enable pin are connected to port E.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>
                <a:sym typeface="Wingdings" pitchFamily="2" charset="2"/>
              </a:rPr>
              <a:t>          8 bitD0 to D7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dirty="0">
                <a:sym typeface="Wingdings" pitchFamily="2" charset="2"/>
              </a:rPr>
              <a:t>          4 bitD4to D7 </a:t>
            </a:r>
          </a:p>
          <a:p>
            <a:pPr>
              <a:buClr>
                <a:schemeClr val="tx2">
                  <a:lumMod val="5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/>
              <a:t>Enable pin act as indicator by apprising LCD about the inception of  data transmission  by the microcontroller 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4953000" cy="5334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TRIGGERING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dirty="0"/>
              <a:t>Level Triggering</a:t>
            </a:r>
          </a:p>
          <a:p>
            <a:r>
              <a:rPr lang="en-US" dirty="0"/>
              <a:t>Edge (State change) Triggering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48768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BOUNCING EFFECT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0133"/>
            <a:ext cx="701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51816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Keypads are used in</a:t>
            </a:r>
          </a:p>
          <a:p>
            <a:r>
              <a:rPr lang="en-US" dirty="0"/>
              <a:t> Telephonic,</a:t>
            </a:r>
          </a:p>
          <a:p>
            <a:r>
              <a:rPr lang="en-US" dirty="0"/>
              <a:t>Calculators,</a:t>
            </a:r>
          </a:p>
          <a:p>
            <a:r>
              <a:rPr lang="en-US" dirty="0"/>
              <a:t>Digital Lockers ..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876800"/>
            <a:ext cx="289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505200" cy="609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n-US" sz="3200" b="1" i="1" dirty="0">
                <a:solidFill>
                  <a:schemeClr val="tx1"/>
                </a:solidFill>
              </a:rPr>
              <a:t> </a:t>
            </a:r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b="1" i="1" dirty="0"/>
              <a:t>Tactile keys are connected in rows and columns</a:t>
            </a:r>
          </a:p>
          <a:p>
            <a:pPr>
              <a:buNone/>
            </a:pPr>
            <a:r>
              <a:rPr lang="en-US" sz="2000" b="1" i="1" dirty="0"/>
              <a:t>           Rows as Output and Columns as Input </a:t>
            </a:r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905000"/>
          <a:ext cx="670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0737">
                <a:tc>
                  <a:txBody>
                    <a:bodyPr/>
                    <a:lstStyle/>
                    <a:p>
                      <a:r>
                        <a:rPr lang="en-US" dirty="0"/>
                        <a:t>PULL  UP 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DOWN 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4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90800"/>
            <a:ext cx="335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2971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4648200"/>
          <a:ext cx="3048000" cy="12191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5273">
                <a:tc>
                  <a:txBody>
                    <a:bodyPr/>
                    <a:lstStyle/>
                    <a:p>
                      <a:r>
                        <a:rPr lang="en-US" sz="1100" dirty="0"/>
                        <a:t>SWITCH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</a:t>
                      </a:r>
                      <a:r>
                        <a:rPr lang="en-US" sz="1100" baseline="0" dirty="0"/>
                        <a:t> PIN (SIGNAL)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4648201"/>
          <a:ext cx="320040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8868">
                <a:tc>
                  <a:txBody>
                    <a:bodyPr/>
                    <a:lstStyle/>
                    <a:p>
                      <a:r>
                        <a:rPr lang="en-US" sz="1100" dirty="0"/>
                        <a:t>SWITCH</a:t>
                      </a:r>
                      <a:r>
                        <a:rPr lang="en-US" sz="1100" baseline="0" dirty="0"/>
                        <a:t>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MC PIN  (SIGNAL)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56356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INTERNSHIP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7543800" cy="152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/>
              <a:t> Introduction to Embedded system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/>
              <a:t> Basics of C programming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/>
              <a:t> Microchip embedded program for toggling the LEDs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/>
              <a:t> Microwave oven simulator standalone project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6172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2743200" cy="4572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7391400" cy="5711952"/>
          </a:xfrm>
        </p:spPr>
        <p:txBody>
          <a:bodyPr/>
          <a:lstStyle/>
          <a:p>
            <a:r>
              <a:rPr lang="en-US" dirty="0"/>
              <a:t>An interrupt is a communication process set up in a microprocessor or microcontroller in which: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An internal or external device requests the MPU to stop the  processing.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The MPU acknowledge the request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Attends to the requests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Goes back to processing where it was interrupted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3276600"/>
          <a:ext cx="5791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334000" cy="4572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INTERRUPT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762000"/>
            <a:ext cx="73914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IVT - Interrupt Vector Table</a:t>
            </a:r>
          </a:p>
          <a:p>
            <a:r>
              <a:rPr lang="en-US" dirty="0"/>
              <a:t>ISR – Interrupt Service Routine                              </a:t>
            </a:r>
          </a:p>
          <a:p>
            <a:pPr>
              <a:buNone/>
            </a:pPr>
            <a:r>
              <a:rPr lang="en-US" sz="3200" b="1" i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90990"/>
            <a:ext cx="152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</a:pPr>
            <a:r>
              <a:rPr lang="en-US" dirty="0"/>
              <a:t>When an interrupt </a:t>
            </a:r>
            <a:r>
              <a:rPr lang="en-US" dirty="0" err="1"/>
              <a:t>occurs,the</a:t>
            </a:r>
            <a:r>
              <a:rPr lang="en-US" dirty="0"/>
              <a:t> MPU :</a:t>
            </a:r>
          </a:p>
          <a:p>
            <a:pPr>
              <a:buClr>
                <a:srgbClr val="7030A0"/>
              </a:buClr>
              <a:buFont typeface="Wingdings" pitchFamily="2" charset="2"/>
              <a:buChar char="ü"/>
            </a:pPr>
            <a:r>
              <a:rPr lang="en-US" dirty="0"/>
              <a:t>  Completes the instruction being executed</a:t>
            </a:r>
          </a:p>
          <a:p>
            <a:pPr>
              <a:buClr>
                <a:srgbClr val="7030A0"/>
              </a:buClr>
              <a:buFont typeface="Wingdings" pitchFamily="2" charset="2"/>
              <a:buChar char="ü"/>
            </a:pPr>
            <a:r>
              <a:rPr lang="en-US" dirty="0"/>
              <a:t>  Disables global interrupt enable(GIE)</a:t>
            </a:r>
          </a:p>
          <a:p>
            <a:pPr>
              <a:buClr>
                <a:srgbClr val="7030A0"/>
              </a:buClr>
              <a:buFont typeface="Wingdings" pitchFamily="2" charset="2"/>
              <a:buChar char="ü"/>
            </a:pPr>
            <a:r>
              <a:rPr lang="en-US" dirty="0"/>
              <a:t>  Places the address from the program counter on the stack </a:t>
            </a:r>
          </a:p>
          <a:p>
            <a:pPr>
              <a:buClr>
                <a:srgbClr val="7030A0"/>
              </a:buClr>
              <a:buFont typeface="Wingdings" pitchFamily="2" charset="2"/>
              <a:buChar char="ü"/>
            </a:pPr>
            <a:r>
              <a:rPr lang="en-US" dirty="0"/>
              <a:t>  Return from interrupt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1" y="3581401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PIC16F877A, there are15 sources of interrupts</a:t>
            </a:r>
          </a:p>
          <a:p>
            <a:r>
              <a:rPr lang="en-US" sz="2000" dirty="0"/>
              <a:t>  Individual Enable Bit – individual interrupt request in flag bits</a:t>
            </a:r>
          </a:p>
          <a:p>
            <a:r>
              <a:rPr lang="en-US" sz="2000" dirty="0"/>
              <a:t>  Global Enable Bit – GIE=1,enables all(if set) unmasked interrupts</a:t>
            </a:r>
          </a:p>
          <a:p>
            <a:r>
              <a:rPr lang="en-US" sz="2000" dirty="0"/>
              <a:t>                                    GIE=0,disables all 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876800"/>
            <a:ext cx="3657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INTERRUPT  LATENCY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4102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ü"/>
            </a:pPr>
            <a:r>
              <a:rPr lang="en-US" dirty="0"/>
              <a:t>  Determined by instruction time</a:t>
            </a:r>
          </a:p>
          <a:p>
            <a:pPr>
              <a:buClr>
                <a:srgbClr val="7030A0"/>
              </a:buClr>
              <a:buFont typeface="Wingdings" pitchFamily="2" charset="2"/>
              <a:buChar char="ü"/>
            </a:pPr>
            <a:r>
              <a:rPr lang="en-US" dirty="0"/>
              <a:t>  How much of the context must be saved and restored</a:t>
            </a:r>
          </a:p>
          <a:p>
            <a:pPr>
              <a:buClr>
                <a:srgbClr val="7030A0"/>
              </a:buClr>
              <a:buFont typeface="Wingdings" pitchFamily="2" charset="2"/>
              <a:buChar char="ü"/>
            </a:pPr>
            <a:r>
              <a:rPr lang="en-US" dirty="0"/>
              <a:t>  The effort to implement priority scheme</a:t>
            </a:r>
          </a:p>
          <a:p>
            <a:pPr>
              <a:buClr>
                <a:srgbClr val="7030A0"/>
              </a:buClr>
              <a:buFont typeface="Wingdings" pitchFamily="2" charset="2"/>
              <a:buChar char="ü"/>
            </a:pPr>
            <a:r>
              <a:rPr lang="en-US" dirty="0"/>
              <a:t>  Time spend </a:t>
            </a:r>
            <a:r>
              <a:rPr lang="en-US" dirty="0" err="1"/>
              <a:t>xecuting</a:t>
            </a:r>
            <a:r>
              <a:rPr lang="en-US" dirty="0"/>
              <a:t> protected code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/>
      <p:bldP spid="6" grpId="0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5334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chemeClr val="tx1"/>
                </a:solidFill>
              </a:rPr>
              <a:t>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                   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sz="2000" dirty="0"/>
              <a:t>It is a default peripheral in every </a:t>
            </a:r>
            <a:r>
              <a:rPr lang="en-US" sz="2000" dirty="0" err="1"/>
              <a:t>microcontroller.Used</a:t>
            </a:r>
            <a:r>
              <a:rPr lang="en-US" sz="2000" dirty="0"/>
              <a:t> to capture/calculate time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              </a:t>
            </a:r>
          </a:p>
          <a:p>
            <a:pPr>
              <a:buNone/>
            </a:pPr>
            <a:r>
              <a:rPr lang="en-US" sz="2000" dirty="0"/>
              <a:t>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2000" dirty="0"/>
              <a:t>                                                                                                                      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                Modes </a:t>
            </a:r>
            <a:r>
              <a:rPr lang="en-US" sz="2000" dirty="0"/>
              <a:t>                   </a:t>
            </a:r>
          </a:p>
          <a:p>
            <a:pPr>
              <a:buNone/>
            </a:pPr>
            <a:r>
              <a:rPr lang="en-US" sz="2000" dirty="0"/>
              <a:t>                              -&gt; Counter</a:t>
            </a:r>
          </a:p>
          <a:p>
            <a:pPr>
              <a:buNone/>
            </a:pPr>
            <a:r>
              <a:rPr lang="en-US" sz="2000" dirty="0"/>
              <a:t>                               -&gt;PWM or Pulse generator                         </a:t>
            </a:r>
          </a:p>
          <a:p>
            <a:pPr>
              <a:buNone/>
            </a:pPr>
            <a:r>
              <a:rPr lang="en-US" sz="2000" dirty="0"/>
              <a:t>                               -&gt;PW or PP Measurement ..</a:t>
            </a:r>
          </a:p>
          <a:p>
            <a:pPr>
              <a:buNone/>
            </a:pPr>
            <a:endParaRPr lang="en-US" sz="2000" dirty="0"/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b="1" dirty="0"/>
              <a:t>    TMR – </a:t>
            </a:r>
            <a:r>
              <a:rPr lang="en-US" sz="2000" b="1" dirty="0" err="1"/>
              <a:t>Tmer</a:t>
            </a:r>
            <a:r>
              <a:rPr lang="en-US" sz="2000" b="1" dirty="0"/>
              <a:t> Register (8 bit)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/>
              <a:t>         Tick based on Instruction Cycle (IC)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/>
              <a:t>                   IC = t = 1/f         ; f = 20 MHz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/>
              <a:t>                  1 IC = 4 </a:t>
            </a:r>
            <a:r>
              <a:rPr lang="en-US" sz="2000" dirty="0" err="1"/>
              <a:t>Pules</a:t>
            </a:r>
            <a:r>
              <a:rPr lang="en-US" sz="2000" dirty="0"/>
              <a:t>     ; 1 IC time = 4*(1/f) 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/>
              <a:t>                  1 IC time = 200 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371600"/>
          <a:ext cx="8534400" cy="184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92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Resolution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Register Width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r>
                        <a:rPr lang="en-US" dirty="0"/>
                        <a:t> Tick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Up Count (or) Down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Quantum(Period of Tick)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 clock settings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dirty="0"/>
                        <a:t>Scaling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Pre-scale (or) Post-scale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14800" cy="5635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modules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85800" y="990600"/>
          <a:ext cx="7391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609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PROJECT – MICROWAVE OVEN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u="sng" dirty="0"/>
              <a:t>MICROWAVE OVEN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 microwave oven is an electric oven that heats and cooks food by exposing it to electromagnetic radiation in the microwave frequency 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286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 </a:t>
            </a:r>
            <a:r>
              <a:rPr lang="en-US" dirty="0" err="1"/>
              <a:t>PICSimLab</a:t>
            </a:r>
            <a:r>
              <a:rPr lang="en-US" dirty="0"/>
              <a:t>, in </a:t>
            </a:r>
            <a:r>
              <a:rPr lang="en-US" dirty="0" err="1"/>
              <a:t>picGenios</a:t>
            </a:r>
            <a:r>
              <a:rPr lang="en-US" dirty="0"/>
              <a:t> board load </a:t>
            </a:r>
            <a:r>
              <a:rPr lang="en-US" b="1" dirty="0"/>
              <a:t>.Hex </a:t>
            </a:r>
            <a:r>
              <a:rPr lang="en-US" dirty="0"/>
              <a:t>file can execute the </a:t>
            </a:r>
            <a:r>
              <a:rPr lang="en-US" dirty="0" err="1"/>
              <a:t>simation</a:t>
            </a:r>
            <a:r>
              <a:rPr lang="en-US" dirty="0"/>
              <a:t> of microwave oven in PIC16F877A microcontroller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200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Printing power on message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Different modes of cooking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3886201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Micro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Grill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Convection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Start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105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1,2,3,4.. are the indicating keys of respective modes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5562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pressing the </a:t>
            </a:r>
            <a:r>
              <a:rPr lang="en-US" b="1" dirty="0"/>
              <a:t>start</a:t>
            </a:r>
            <a:r>
              <a:rPr lang="en-US" dirty="0"/>
              <a:t> key 4,    </a:t>
            </a:r>
            <a:r>
              <a:rPr lang="en-US" dirty="0">
                <a:solidFill>
                  <a:srgbClr val="002060"/>
                </a:solidFill>
              </a:rPr>
              <a:t>Time = 00 : 30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       4.  Start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       5.  Pause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       6.  Stop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/>
      <p:bldP spid="6" grpId="0"/>
      <p:bldP spid="8" grpId="0"/>
      <p:bldP spid="10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0" y="838200"/>
            <a:ext cx="15240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 pressing 4,time incremented by 30 </a:t>
            </a:r>
            <a:r>
              <a:rPr lang="en-US" dirty="0" err="1"/>
              <a:t>seconds,press</a:t>
            </a:r>
            <a:r>
              <a:rPr lang="en-US" dirty="0"/>
              <a:t> 5 for </a:t>
            </a:r>
            <a:r>
              <a:rPr lang="en-US" dirty="0" err="1"/>
              <a:t>pause,after</a:t>
            </a:r>
            <a:r>
              <a:rPr lang="en-US" dirty="0"/>
              <a:t> </a:t>
            </a:r>
            <a:r>
              <a:rPr lang="en-US" dirty="0" err="1"/>
              <a:t>pause,pressing</a:t>
            </a:r>
            <a:r>
              <a:rPr lang="en-US" dirty="0"/>
              <a:t> start key only resumes the time.</a:t>
            </a:r>
          </a:p>
          <a:p>
            <a:r>
              <a:rPr lang="en-US" dirty="0"/>
              <a:t>By pressing 6,stop key it goes to cooking mode screen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Up!  </a:t>
            </a:r>
            <a:r>
              <a:rPr lang="en-US" dirty="0"/>
              <a:t>Will display with buzzer sound after the cooking time over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305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 (1</a:t>
            </a:r>
            <a:r>
              <a:rPr lang="en-US" b="1" dirty="0"/>
              <a:t>)</a:t>
            </a:r>
          </a:p>
          <a:p>
            <a:r>
              <a:rPr lang="en-US" dirty="0"/>
              <a:t>          In this </a:t>
            </a:r>
            <a:r>
              <a:rPr lang="en-US" dirty="0" err="1"/>
              <a:t>mode,microwave</a:t>
            </a:r>
            <a:r>
              <a:rPr lang="en-US" dirty="0"/>
              <a:t> oven power will display and then</a:t>
            </a:r>
          </a:p>
          <a:p>
            <a:r>
              <a:rPr lang="en-US" dirty="0"/>
              <a:t>                   </a:t>
            </a:r>
            <a:r>
              <a:rPr lang="en-US" dirty="0">
                <a:solidFill>
                  <a:srgbClr val="002060"/>
                </a:solidFill>
              </a:rPr>
              <a:t>Set Time(MM:SS)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Time : 00:00      </a:t>
            </a:r>
            <a:r>
              <a:rPr lang="en-US" dirty="0">
                <a:sym typeface="Wingdings" pitchFamily="2" charset="2"/>
              </a:rPr>
              <a:t>can give and change timing while blinking</a:t>
            </a:r>
          </a:p>
          <a:p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          *:</a:t>
            </a:r>
            <a:r>
              <a:rPr lang="en-US" sz="1400" dirty="0">
                <a:solidFill>
                  <a:srgbClr val="002060"/>
                </a:solidFill>
                <a:sym typeface="Wingdings" pitchFamily="2" charset="2"/>
              </a:rPr>
              <a:t>CLEAR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 #:</a:t>
            </a:r>
            <a:r>
              <a:rPr lang="en-US" sz="1400" dirty="0">
                <a:solidFill>
                  <a:srgbClr val="002060"/>
                </a:solidFill>
                <a:sym typeface="Wingdings" pitchFamily="2" charset="2"/>
              </a:rPr>
              <a:t>ENTER</a:t>
            </a:r>
          </a:p>
          <a:p>
            <a:r>
              <a:rPr lang="en-US" sz="1400" dirty="0">
                <a:sym typeface="Wingdings" pitchFamily="2" charset="2"/>
              </a:rPr>
              <a:t>             </a:t>
            </a:r>
            <a:r>
              <a:rPr lang="en-US" dirty="0">
                <a:sym typeface="Wingdings" pitchFamily="2" charset="2"/>
              </a:rPr>
              <a:t>After setting some time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4.Start</a:t>
            </a:r>
          </a:p>
          <a:p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                                              5.Pause</a:t>
            </a:r>
          </a:p>
          <a:p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                                              6.Stop</a:t>
            </a:r>
            <a:r>
              <a:rPr lang="en-US" dirty="0">
                <a:sym typeface="Wingdings" pitchFamily="2" charset="2"/>
              </a:rPr>
              <a:t>               will display.</a:t>
            </a:r>
          </a:p>
          <a:p>
            <a:r>
              <a:rPr lang="en-US" dirty="0">
                <a:sym typeface="Wingdings" pitchFamily="2" charset="2"/>
              </a:rPr>
              <a:t>The key RB3 acts as door open ,by pressing the key buzzer sound occurs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Grill(2)  </a:t>
            </a:r>
          </a:p>
          <a:p>
            <a:r>
              <a:rPr lang="en-US" b="1" dirty="0">
                <a:sym typeface="Wingdings" pitchFamily="2" charset="2"/>
              </a:rPr>
              <a:t>              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Set Time(MM:SS)</a:t>
            </a:r>
          </a:p>
          <a:p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          Time:: 00:00</a:t>
            </a:r>
          </a:p>
          <a:p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        *:</a:t>
            </a:r>
            <a:r>
              <a:rPr lang="en-US" sz="1400" dirty="0">
                <a:solidFill>
                  <a:srgbClr val="002060"/>
                </a:solidFill>
                <a:sym typeface="Wingdings" pitchFamily="2" charset="2"/>
              </a:rPr>
              <a:t>CLEAR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#:</a:t>
            </a:r>
            <a:r>
              <a:rPr lang="en-US" sz="1400" dirty="0">
                <a:solidFill>
                  <a:srgbClr val="002060"/>
                </a:solidFill>
                <a:sym typeface="Wingdings" pitchFamily="2" charset="2"/>
              </a:rPr>
              <a:t>ENTER</a:t>
            </a:r>
          </a:p>
          <a:p>
            <a:endParaRPr lang="en-US" sz="14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               Cooler runs </a:t>
            </a:r>
            <a:r>
              <a:rPr lang="en-US" dirty="0" err="1">
                <a:sym typeface="Wingdings" pitchFamily="2" charset="2"/>
              </a:rPr>
              <a:t>upto</a:t>
            </a:r>
            <a:r>
              <a:rPr lang="en-US" dirty="0">
                <a:sym typeface="Wingdings" pitchFamily="2" charset="2"/>
              </a:rPr>
              <a:t> give </a:t>
            </a:r>
            <a:r>
              <a:rPr lang="en-US" dirty="0" err="1">
                <a:sym typeface="Wingdings" pitchFamily="2" charset="2"/>
              </a:rPr>
              <a:t>time,same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4.Start     </a:t>
            </a:r>
            <a:r>
              <a:rPr lang="en-US" dirty="0">
                <a:sym typeface="Wingdings" pitchFamily="2" charset="2"/>
              </a:rPr>
              <a:t> screen displays.</a:t>
            </a:r>
          </a:p>
          <a:p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                                                                   5.Pause</a:t>
            </a:r>
          </a:p>
          <a:p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                                                                       6.Stop 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752600" y="457200"/>
            <a:ext cx="12954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229600" cy="6629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Convection(3)  </a:t>
            </a:r>
          </a:p>
          <a:p>
            <a:pPr>
              <a:buNone/>
            </a:pPr>
            <a:r>
              <a:rPr lang="en-US" sz="1800" b="1" dirty="0"/>
              <a:t>                           </a:t>
            </a:r>
            <a:r>
              <a:rPr lang="en-US" sz="1800" dirty="0"/>
              <a:t>In this </a:t>
            </a:r>
            <a:r>
              <a:rPr lang="en-US" sz="1800" dirty="0" err="1"/>
              <a:t>mode,temperature</a:t>
            </a:r>
            <a:r>
              <a:rPr lang="en-US" sz="1800" dirty="0"/>
              <a:t> have to be set in </a:t>
            </a:r>
            <a:r>
              <a:rPr lang="en-US" sz="1800" dirty="0" err="1"/>
              <a:t>Celcius.After</a:t>
            </a:r>
            <a:r>
              <a:rPr lang="en-US" sz="1800" dirty="0"/>
              <a:t> pre-heating of  180 </a:t>
            </a:r>
            <a:r>
              <a:rPr lang="en-US" sz="1800" dirty="0" err="1"/>
              <a:t>seconds.Set</a:t>
            </a:r>
            <a:r>
              <a:rPr lang="en-US" sz="1800" dirty="0"/>
              <a:t> time </a:t>
            </a:r>
            <a:r>
              <a:rPr lang="en-US" sz="1800" dirty="0" err="1"/>
              <a:t>sreen</a:t>
            </a:r>
            <a:r>
              <a:rPr lang="en-US" sz="1800" dirty="0"/>
              <a:t> will display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Set Temp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Temp: 000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*:</a:t>
            </a:r>
            <a:r>
              <a:rPr lang="en-US" sz="1400" dirty="0">
                <a:solidFill>
                  <a:srgbClr val="002060"/>
                </a:solidFill>
              </a:rPr>
              <a:t>CLEAR </a:t>
            </a:r>
            <a:r>
              <a:rPr lang="en-US" sz="1800" dirty="0">
                <a:solidFill>
                  <a:srgbClr val="002060"/>
                </a:solidFill>
              </a:rPr>
              <a:t>    #:</a:t>
            </a:r>
            <a:r>
              <a:rPr lang="en-US" sz="1400" dirty="0">
                <a:solidFill>
                  <a:srgbClr val="002060"/>
                </a:solidFill>
              </a:rPr>
              <a:t>ENTER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                               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 Pre-Heating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  Time </a:t>
            </a:r>
            <a:r>
              <a:rPr lang="en-US" sz="1800" dirty="0" err="1">
                <a:solidFill>
                  <a:srgbClr val="002060"/>
                </a:solidFill>
              </a:rPr>
              <a:t>Rem</a:t>
            </a:r>
            <a:r>
              <a:rPr lang="en-US" sz="1800" dirty="0">
                <a:solidFill>
                  <a:srgbClr val="002060"/>
                </a:solidFill>
              </a:rPr>
              <a:t> = 180 sec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 Set Time(MM:SS)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  Time-00:00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 *:</a:t>
            </a:r>
            <a:r>
              <a:rPr lang="en-US" sz="1400" dirty="0">
                <a:solidFill>
                  <a:srgbClr val="002060"/>
                </a:solidFill>
              </a:rPr>
              <a:t>CLEAR </a:t>
            </a:r>
            <a:r>
              <a:rPr lang="en-US" sz="1800" dirty="0">
                <a:solidFill>
                  <a:srgbClr val="002060"/>
                </a:solidFill>
              </a:rPr>
              <a:t>     #:</a:t>
            </a:r>
            <a:r>
              <a:rPr lang="en-US" sz="1400" dirty="0">
                <a:solidFill>
                  <a:srgbClr val="002060"/>
                </a:solidFill>
              </a:rPr>
              <a:t>ENTER</a:t>
            </a:r>
          </a:p>
          <a:p>
            <a:pPr>
              <a:buNone/>
            </a:pPr>
            <a:r>
              <a:rPr lang="en-US" sz="1800" dirty="0"/>
              <a:t>                                          After giving time ,press #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        4.Start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        5.Pause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                                  6.Stop</a:t>
            </a:r>
          </a:p>
          <a:p>
            <a:pPr>
              <a:buNone/>
            </a:pPr>
            <a:r>
              <a:rPr lang="en-US" sz="1800" dirty="0"/>
              <a:t>                            Time Up! screen will display</a:t>
            </a:r>
          </a:p>
          <a:p>
            <a:pPr>
              <a:buNone/>
            </a:pPr>
            <a:r>
              <a:rPr lang="en-US" sz="1800" dirty="0"/>
              <a:t>          Thus the Microwave oven simulation </a:t>
            </a:r>
            <a:r>
              <a:rPr lang="en-US" sz="1800" dirty="0" err="1"/>
              <a:t>uing</a:t>
            </a:r>
            <a:r>
              <a:rPr lang="en-US" sz="1800" dirty="0"/>
              <a:t> </a:t>
            </a:r>
            <a:r>
              <a:rPr lang="en-US" sz="1800" dirty="0" err="1"/>
              <a:t>PICSimlab</a:t>
            </a:r>
            <a:r>
              <a:rPr lang="en-US" sz="1800" dirty="0"/>
              <a:t> </a:t>
            </a:r>
            <a:r>
              <a:rPr lang="en-US" sz="1800" dirty="0" err="1"/>
              <a:t>PicGenios</a:t>
            </a:r>
            <a:r>
              <a:rPr lang="en-US" sz="1800" dirty="0"/>
              <a:t> board is             successfully completed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         </a:t>
            </a:r>
          </a:p>
          <a:p>
            <a:endParaRPr lang="en-US" sz="1800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2743200"/>
            <a:ext cx="4807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28600"/>
            <a:ext cx="2743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28600"/>
            <a:ext cx="4572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447800"/>
            <a:ext cx="8153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sz="2800" dirty="0"/>
              <a:t>  </a:t>
            </a:r>
            <a:r>
              <a:rPr lang="en-US" sz="2400" b="1" i="1" dirty="0"/>
              <a:t>C is an efficient and widely used programming language.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b="1" i="1" dirty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i="1" dirty="0"/>
              <a:t>  Industry estimates say 80% of embedded system use the c programming language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q"/>
            </a:pP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124200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733800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sz="2800" i="1" dirty="0"/>
              <a:t> </a:t>
            </a:r>
            <a:r>
              <a:rPr lang="en-US" sz="2400" b="1" i="1" dirty="0"/>
              <a:t>Embedded  C programming plays a key role in performing specific function by the processor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48768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</a:t>
            </a:r>
            <a:r>
              <a:rPr lang="en-US" sz="3200" b="1" i="1" dirty="0"/>
              <a:t>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0"/>
            <a:ext cx="7010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</a:t>
            </a:r>
            <a:r>
              <a:rPr lang="en-US" sz="2400" b="1" i="1" dirty="0"/>
              <a:t>Any combination of Hardware and Software which is intended to do a specific task can be called as an Embedded System</a:t>
            </a:r>
            <a:r>
              <a:rPr lang="en-US" sz="2400" b="1" dirty="0"/>
              <a:t>”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752600" y="381000"/>
            <a:ext cx="762000" cy="609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66800" y="1219200"/>
          <a:ext cx="6400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381000"/>
            <a:ext cx="78486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EMBEDDED SYSTEMS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86106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EMBEDDED SYSTEM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5635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382000" cy="1676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/>
              <a:t>   </a:t>
            </a:r>
            <a:r>
              <a:rPr lang="en-US" b="1" i="1" dirty="0"/>
              <a:t>An integrated circuit that contains a microprocessor along with memory and associated circuits and that controls some or all of the functions of an electronic device(such as a home appliance) or system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46482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MICROPROCESSOR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8006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microprocessor is a programmable device that takes in numbers , performs on them arithmetic or logical operations according to the program stored in memory and then produces other numbers as a result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505200"/>
            <a:ext cx="220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0"/>
            <a:ext cx="289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1576</TotalTime>
  <Words>1262</Words>
  <Application>Microsoft Office PowerPoint</Application>
  <PresentationFormat>On-screen Show (4:3)</PresentationFormat>
  <Paragraphs>283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Slide 1</vt:lpstr>
      <vt:lpstr>INTERNSHIP OVERVIEW</vt:lpstr>
      <vt:lpstr>Slide 3</vt:lpstr>
      <vt:lpstr>Slide 4</vt:lpstr>
      <vt:lpstr>Slide 5</vt:lpstr>
      <vt:lpstr>    </vt:lpstr>
      <vt:lpstr>Slide 7</vt:lpstr>
      <vt:lpstr>MICROCONTROLLER</vt:lpstr>
      <vt:lpstr>Slide 9</vt:lpstr>
      <vt:lpstr>TOOLS REQUIRED FOR MICROWAVE OVEN SIMULATION PROECT</vt:lpstr>
      <vt:lpstr>Slide 11</vt:lpstr>
      <vt:lpstr>Microwave oven simulator  Peripherals </vt:lpstr>
      <vt:lpstr>PICSimLab   ARCHITECTURE</vt:lpstr>
      <vt:lpstr>Slide 14</vt:lpstr>
      <vt:lpstr>INTERFACES</vt:lpstr>
      <vt:lpstr>Slide 16</vt:lpstr>
      <vt:lpstr>Slide 17</vt:lpstr>
      <vt:lpstr>TRIGGERING METHODS</vt:lpstr>
      <vt:lpstr>Matrix keypad</vt:lpstr>
      <vt:lpstr>interrupt</vt:lpstr>
      <vt:lpstr>INTERRUPT HANDLER</vt:lpstr>
      <vt:lpstr>timers</vt:lpstr>
      <vt:lpstr> timer modules</vt:lpstr>
      <vt:lpstr>PROJECT – MICROWAVE OVEN SIMULATION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Ramani</dc:creator>
  <cp:lastModifiedBy>Windows User</cp:lastModifiedBy>
  <cp:revision>159</cp:revision>
  <dcterms:created xsi:type="dcterms:W3CDTF">2021-12-20T04:29:51Z</dcterms:created>
  <dcterms:modified xsi:type="dcterms:W3CDTF">2021-12-26T14:25:14Z</dcterms:modified>
</cp:coreProperties>
</file>