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  <p:sldId id="259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99" d="100"/>
          <a:sy n="99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3B8D-C8D2-4B84-AFE6-8A5441422810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47E-7B83-4BD0-84BA-B6F80D18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89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3B8D-C8D2-4B84-AFE6-8A5441422810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47E-7B83-4BD0-84BA-B6F80D18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3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3B8D-C8D2-4B84-AFE6-8A5441422810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47E-7B83-4BD0-84BA-B6F80D1831B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6339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3B8D-C8D2-4B84-AFE6-8A5441422810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47E-7B83-4BD0-84BA-B6F80D18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142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3B8D-C8D2-4B84-AFE6-8A5441422810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47E-7B83-4BD0-84BA-B6F80D1831B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967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3B8D-C8D2-4B84-AFE6-8A5441422810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47E-7B83-4BD0-84BA-B6F80D18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687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3B8D-C8D2-4B84-AFE6-8A5441422810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47E-7B83-4BD0-84BA-B6F80D18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686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3B8D-C8D2-4B84-AFE6-8A5441422810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47E-7B83-4BD0-84BA-B6F80D18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96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3B8D-C8D2-4B84-AFE6-8A5441422810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47E-7B83-4BD0-84BA-B6F80D18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24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3B8D-C8D2-4B84-AFE6-8A5441422810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47E-7B83-4BD0-84BA-B6F80D18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4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3B8D-C8D2-4B84-AFE6-8A5441422810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47E-7B83-4BD0-84BA-B6F80D18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88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3B8D-C8D2-4B84-AFE6-8A5441422810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47E-7B83-4BD0-84BA-B6F80D18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84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3B8D-C8D2-4B84-AFE6-8A5441422810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47E-7B83-4BD0-84BA-B6F80D18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81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3B8D-C8D2-4B84-AFE6-8A5441422810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47E-7B83-4BD0-84BA-B6F80D18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1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3B8D-C8D2-4B84-AFE6-8A5441422810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47E-7B83-4BD0-84BA-B6F80D18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04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3B8D-C8D2-4B84-AFE6-8A5441422810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47E-7B83-4BD0-84BA-B6F80D18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53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43B8D-C8D2-4B84-AFE6-8A5441422810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BAD47E-7B83-4BD0-84BA-B6F80D18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60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ABEB39AC-53DD-9CC3-8A83-EDAB896A6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6" t="9091" r="1653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AC753B-8827-4EFD-A82C-4C1ED4606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600" b="0" i="0" dirty="0">
                <a:effectLst/>
                <a:latin typeface="-apple-system"/>
              </a:rPr>
              <a:t>Neural Networks and Deep Learning- Assignment</a:t>
            </a:r>
            <a:br>
              <a:rPr lang="en-GB" sz="2600" b="0" i="0" dirty="0">
                <a:effectLst/>
                <a:latin typeface="-apple-system"/>
              </a:rPr>
            </a:br>
            <a:br>
              <a:rPr lang="en-GB" sz="2600" b="0" i="0" dirty="0">
                <a:effectLst/>
                <a:latin typeface="-apple-system"/>
              </a:rPr>
            </a:br>
            <a:r>
              <a:rPr lang="en-GB" sz="1800" dirty="0"/>
              <a:t>Feed Forward – Back propagation Neural network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0D1E1-85F5-49D4-9540-3F6A627F8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endParaRPr lang="en-GB" sz="1600"/>
          </a:p>
          <a:p>
            <a:r>
              <a:rPr lang="en-GB" sz="1600" b="1"/>
              <a:t>Gayathri Mol Shajimon</a:t>
            </a:r>
          </a:p>
          <a:p>
            <a:r>
              <a:rPr lang="en-GB" sz="1600" b="1"/>
              <a:t>Reg No:2201829</a:t>
            </a:r>
            <a:endParaRPr lang="en-GB" sz="1600" b="1" dirty="0"/>
          </a:p>
        </p:txBody>
      </p:sp>
      <p:cxnSp>
        <p:nvCxnSpPr>
          <p:cNvPr id="52" name="Straight Connector 2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226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50BB-373A-4389-8C01-7FCC16BC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4118"/>
            <a:ext cx="8596668" cy="1320800"/>
          </a:xfrm>
        </p:spPr>
        <p:txBody>
          <a:bodyPr/>
          <a:lstStyle/>
          <a:p>
            <a:r>
              <a:rPr lang="en-GB" dirty="0"/>
              <a:t>		</a:t>
            </a:r>
            <a:r>
              <a:rPr lang="en-GB" sz="2800" dirty="0"/>
              <a:t>RMSE Value Calculation &amp; Stopping Criteria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2A7BF9-3608-4F93-99D4-23D236D01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668" y="3429000"/>
            <a:ext cx="4828540" cy="220431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42A8D5-7ACE-4354-A6CD-C1A16E736F50}"/>
              </a:ext>
            </a:extLst>
          </p:cNvPr>
          <p:cNvSpPr txBox="1"/>
          <p:nvPr/>
        </p:nvSpPr>
        <p:spPr>
          <a:xfrm>
            <a:off x="1267460" y="1606540"/>
            <a:ext cx="59105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dirty="0"/>
              <a:t>Absolute average value of error in each row in an epoch  is used for RMSE calculation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dirty="0"/>
              <a:t>RMSE = Square root(square(mean(average error)))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dirty="0"/>
              <a:t>RMSE value of each epoch is used to plot the graph </a:t>
            </a:r>
          </a:p>
          <a:p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CD0E93-5416-466D-92D1-A117E335D632}"/>
              </a:ext>
            </a:extLst>
          </p:cNvPr>
          <p:cNvSpPr txBox="1"/>
          <p:nvPr/>
        </p:nvSpPr>
        <p:spPr>
          <a:xfrm>
            <a:off x="1267460" y="4007936"/>
            <a:ext cx="410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dirty="0"/>
              <a:t>Stopping criteria used is the minimum RMSE value of 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94601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A463-0F17-40BE-AA40-02EFA3AA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59F0E-D0D9-4AAC-A1AB-06B1D0F2F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4059"/>
            <a:ext cx="8596668" cy="4697304"/>
          </a:xfrm>
        </p:spPr>
        <p:txBody>
          <a:bodyPr/>
          <a:lstStyle/>
          <a:p>
            <a:r>
              <a:rPr lang="en-GB" sz="1600" dirty="0"/>
              <a:t>Partitioned data in to training and validation data in to 85 % training and 15% validation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Processing of file includes :</a:t>
            </a:r>
          </a:p>
          <a:p>
            <a:pPr>
              <a:buAutoNum type="arabicPeriod"/>
            </a:pPr>
            <a:r>
              <a:rPr lang="en-GB" sz="1400" dirty="0"/>
              <a:t>Null check</a:t>
            </a:r>
          </a:p>
          <a:p>
            <a:pPr>
              <a:buAutoNum type="arabicPeriod"/>
            </a:pPr>
            <a:r>
              <a:rPr lang="en-GB" sz="1400" dirty="0"/>
              <a:t>Outlier check</a:t>
            </a:r>
          </a:p>
          <a:p>
            <a:pPr>
              <a:buAutoNum type="arabicPeriod"/>
            </a:pPr>
            <a:r>
              <a:rPr lang="en-GB" sz="1400" dirty="0"/>
              <a:t>Normalisation of row data 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D3C5B7-CABB-437A-89F1-86C018ACC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06" y="1751682"/>
            <a:ext cx="5585552" cy="1677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DB539-FCE1-4AB4-81E7-387CCBC80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625" y="3982038"/>
            <a:ext cx="2886478" cy="1467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7DAD63-E04A-45AE-9EFD-FEAD1921B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459" y="3982038"/>
            <a:ext cx="2857899" cy="15813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AD059A-8C44-4710-A773-9E28C3A60123}"/>
              </a:ext>
            </a:extLst>
          </p:cNvPr>
          <p:cNvSpPr txBox="1"/>
          <p:nvPr/>
        </p:nvSpPr>
        <p:spPr>
          <a:xfrm>
            <a:off x="4285561" y="3487851"/>
            <a:ext cx="1691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Before normalisation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BDDA38-A93A-466F-8B91-E66E4AD7BACE}"/>
              </a:ext>
            </a:extLst>
          </p:cNvPr>
          <p:cNvSpPr txBox="1"/>
          <p:nvPr/>
        </p:nvSpPr>
        <p:spPr>
          <a:xfrm>
            <a:off x="7160379" y="3487851"/>
            <a:ext cx="1691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After normalisation</a:t>
            </a:r>
          </a:p>
        </p:txBody>
      </p:sp>
    </p:spTree>
    <p:extLst>
      <p:ext uri="{BB962C8B-B14F-4D97-AF65-F5344CB8AC3E}">
        <p14:creationId xmlns:p14="http://schemas.microsoft.com/office/powerpoint/2010/main" val="159549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6D84-10DF-422D-8308-E11C8539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and Size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0B933-B041-4BFF-8CBB-90C38F733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3717"/>
            <a:ext cx="8596668" cy="4267646"/>
          </a:xfrm>
        </p:spPr>
        <p:txBody>
          <a:bodyPr/>
          <a:lstStyle/>
          <a:p>
            <a:r>
              <a:rPr lang="en-GB" dirty="0"/>
              <a:t>Architecture used contains 2 input, 2 output, and 7 hidden neuron</a:t>
            </a:r>
          </a:p>
          <a:p>
            <a:r>
              <a:rPr lang="en-GB" dirty="0"/>
              <a:t>Optimum value of hidden neuron, learning rate and momentum was calculated using math lab and followed the same values in feed forward and back propagation. 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EEBE2-A30D-4622-86B1-61BD82227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154" y="3527880"/>
            <a:ext cx="4995383" cy="166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2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4359-4ABD-423F-B064-7BFCDEBD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5571"/>
          </a:xfrm>
        </p:spPr>
        <p:txBody>
          <a:bodyPr>
            <a:normAutofit/>
          </a:bodyPr>
          <a:lstStyle/>
          <a:p>
            <a:r>
              <a:rPr lang="en-GB" sz="2800" dirty="0"/>
              <a:t>Feed Forward &amp; Back propagation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89AC-8D35-440F-A94F-639D3C33C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171"/>
            <a:ext cx="8596668" cy="4376191"/>
          </a:xfrm>
        </p:spPr>
        <p:txBody>
          <a:bodyPr/>
          <a:lstStyle/>
          <a:p>
            <a:r>
              <a:rPr lang="en-GB" dirty="0"/>
              <a:t>Calculated V value using the input value and weights in the input layer</a:t>
            </a:r>
          </a:p>
          <a:p>
            <a:r>
              <a:rPr lang="en-GB" dirty="0"/>
              <a:t>Find activation function using the calculated V value</a:t>
            </a:r>
          </a:p>
          <a:p>
            <a:r>
              <a:rPr lang="en-GB" dirty="0"/>
              <a:t>Calculated  V value in the output layer using activation function values and weights in the output layer.</a:t>
            </a:r>
          </a:p>
          <a:p>
            <a:r>
              <a:rPr lang="en-GB" dirty="0"/>
              <a:t>Predicted output value can be obtained by finding the activation function in the output layer</a:t>
            </a:r>
          </a:p>
          <a:p>
            <a:r>
              <a:rPr lang="en-GB" dirty="0"/>
              <a:t>Error can be calculated by subtracting actual and predicted</a:t>
            </a:r>
          </a:p>
          <a:p>
            <a:r>
              <a:rPr lang="en-GB" dirty="0"/>
              <a:t>Find Out gradient and use the same for finding delta weight and update the weight in output layer</a:t>
            </a:r>
          </a:p>
          <a:p>
            <a:r>
              <a:rPr lang="en-GB" dirty="0"/>
              <a:t>Find local gradient and using it find the delta weight to update the weights in input layer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12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ABBB-F18A-42AF-9442-1A19AD33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Size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FD265-9A32-48C2-8EB1-CDDB1030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8543"/>
            <a:ext cx="8596668" cy="4462819"/>
          </a:xfrm>
        </p:spPr>
        <p:txBody>
          <a:bodyPr/>
          <a:lstStyle/>
          <a:p>
            <a:r>
              <a:rPr lang="en-GB" dirty="0"/>
              <a:t>Compared files with 200, 1000, 3000, 29000 data rows .</a:t>
            </a:r>
          </a:p>
          <a:p>
            <a:r>
              <a:rPr lang="en-GB" dirty="0"/>
              <a:t>Below showed is 200, 1000 showed inconsistent graph and 29000 data causing early convergence. Error is less in large data set and high in low data set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D645C-BD6B-4710-A0FC-057099AA3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426" y="2922224"/>
            <a:ext cx="3797421" cy="2916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2C3887-DCD1-4D1E-94F1-B679EB4A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662" y="2826905"/>
            <a:ext cx="3797421" cy="27939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ECE019-573C-442D-B8B5-F73FD1F19230}"/>
              </a:ext>
            </a:extLst>
          </p:cNvPr>
          <p:cNvSpPr txBox="1"/>
          <p:nvPr/>
        </p:nvSpPr>
        <p:spPr>
          <a:xfrm>
            <a:off x="4405676" y="2588368"/>
            <a:ext cx="1381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1000 rows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9F45E5-18C5-4411-831A-68F4DE0C43A4}"/>
              </a:ext>
            </a:extLst>
          </p:cNvPr>
          <p:cNvSpPr txBox="1"/>
          <p:nvPr/>
        </p:nvSpPr>
        <p:spPr>
          <a:xfrm>
            <a:off x="7718788" y="2565295"/>
            <a:ext cx="1381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29000 rows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5D35EDD-265F-4513-BE9A-24CD8C65D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05" y="2899344"/>
            <a:ext cx="3022636" cy="26491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197951-C7C5-4F0F-A586-650C676C6F93}"/>
              </a:ext>
            </a:extLst>
          </p:cNvPr>
          <p:cNvSpPr txBox="1"/>
          <p:nvPr/>
        </p:nvSpPr>
        <p:spPr>
          <a:xfrm>
            <a:off x="1313946" y="2653311"/>
            <a:ext cx="1381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  200 rows</a:t>
            </a:r>
          </a:p>
        </p:txBody>
      </p:sp>
    </p:spTree>
    <p:extLst>
      <p:ext uri="{BB962C8B-B14F-4D97-AF65-F5344CB8AC3E}">
        <p14:creationId xmlns:p14="http://schemas.microsoft.com/office/powerpoint/2010/main" val="366507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17AE-FD8E-4F0E-86C2-71687976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7673"/>
          </a:xfrm>
        </p:spPr>
        <p:txBody>
          <a:bodyPr>
            <a:normAutofit/>
          </a:bodyPr>
          <a:lstStyle/>
          <a:p>
            <a:r>
              <a:rPr lang="en-GB" sz="2800" dirty="0"/>
              <a:t>Find Optimal Hidden Neuron Count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1FD802-9048-487A-B334-7B079F187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405" y="1424095"/>
            <a:ext cx="2921759" cy="2468652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36ED050-FF16-4979-AE4C-AA9569F25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2009" y="1487703"/>
            <a:ext cx="2921760" cy="24702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CBAA32-0E15-4F8B-A7AD-7B6B23B98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009" y="4239616"/>
            <a:ext cx="2921760" cy="22613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0668C1-EBA3-4FE5-84AE-5CECFB4886F0}"/>
              </a:ext>
            </a:extLst>
          </p:cNvPr>
          <p:cNvSpPr txBox="1"/>
          <p:nvPr/>
        </p:nvSpPr>
        <p:spPr>
          <a:xfrm>
            <a:off x="4910742" y="1239553"/>
            <a:ext cx="1559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HDN =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80CD2-FF3E-46D5-8911-71111F153198}"/>
              </a:ext>
            </a:extLst>
          </p:cNvPr>
          <p:cNvSpPr txBox="1"/>
          <p:nvPr/>
        </p:nvSpPr>
        <p:spPr>
          <a:xfrm>
            <a:off x="4910742" y="4079257"/>
            <a:ext cx="1559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HDN =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C47C9-73F4-4193-A7B2-A5AA025EF6C6}"/>
              </a:ext>
            </a:extLst>
          </p:cNvPr>
          <p:cNvSpPr txBox="1"/>
          <p:nvPr/>
        </p:nvSpPr>
        <p:spPr>
          <a:xfrm>
            <a:off x="7889818" y="1216543"/>
            <a:ext cx="1559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HDN =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FFCCC2-9B7F-4A51-B4C5-B179C9309CBF}"/>
              </a:ext>
            </a:extLst>
          </p:cNvPr>
          <p:cNvSpPr txBox="1"/>
          <p:nvPr/>
        </p:nvSpPr>
        <p:spPr>
          <a:xfrm>
            <a:off x="7996535" y="4046241"/>
            <a:ext cx="1559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HDN = 8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94FC5E-ECD6-4DD7-8FD4-502785C01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0273" y="4307851"/>
            <a:ext cx="2657925" cy="2261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7E66CC-5C59-45B7-A532-4AA1F52A7566}"/>
              </a:ext>
            </a:extLst>
          </p:cNvPr>
          <p:cNvSpPr txBox="1"/>
          <p:nvPr/>
        </p:nvSpPr>
        <p:spPr>
          <a:xfrm>
            <a:off x="677335" y="2088682"/>
            <a:ext cx="31346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dirty="0"/>
              <a:t>Increase in number of hidden neuron decreases the error but can cause overfitting , to few hidden neuron can cause under fitting</a:t>
            </a:r>
          </a:p>
        </p:txBody>
      </p:sp>
    </p:spTree>
    <p:extLst>
      <p:ext uri="{BB962C8B-B14F-4D97-AF65-F5344CB8AC3E}">
        <p14:creationId xmlns:p14="http://schemas.microsoft.com/office/powerpoint/2010/main" val="361093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EDE4-A5AD-4404-8EEA-3B2235C6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9D057-19E4-4B59-8BBC-12341A41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1167"/>
            <a:ext cx="8596668" cy="4530196"/>
          </a:xfrm>
        </p:spPr>
        <p:txBody>
          <a:bodyPr/>
          <a:lstStyle/>
          <a:p>
            <a:r>
              <a:rPr lang="en-GB" sz="1600" dirty="0"/>
              <a:t>As error is minimum when my Hidden neuron count is 7, will make it constant and change </a:t>
            </a:r>
            <a:r>
              <a:rPr lang="en-GB" sz="1600" dirty="0" err="1"/>
              <a:t>lr</a:t>
            </a:r>
            <a:r>
              <a:rPr lang="en-GB" sz="1600" dirty="0"/>
              <a:t> value and find the optimal error.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A66FC-B269-4D4A-BD1D-6B767F869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58" y="2486041"/>
            <a:ext cx="2798599" cy="23753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A0A0B4-7A80-4DCF-81F6-324152252875}"/>
              </a:ext>
            </a:extLst>
          </p:cNvPr>
          <p:cNvSpPr txBox="1"/>
          <p:nvPr/>
        </p:nvSpPr>
        <p:spPr>
          <a:xfrm>
            <a:off x="1677809" y="2178265"/>
            <a:ext cx="1239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lr</a:t>
            </a:r>
            <a:r>
              <a:rPr lang="en-GB" sz="1400" dirty="0"/>
              <a:t> = .02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2B8F78-7049-43D2-995A-40B1C430C2F3}"/>
              </a:ext>
            </a:extLst>
          </p:cNvPr>
          <p:cNvSpPr txBox="1"/>
          <p:nvPr/>
        </p:nvSpPr>
        <p:spPr>
          <a:xfrm>
            <a:off x="4340101" y="2178265"/>
            <a:ext cx="109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lr</a:t>
            </a:r>
            <a:r>
              <a:rPr lang="en-GB" sz="1400" dirty="0"/>
              <a:t> = .03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B0EDCA-E94B-41D0-AA87-FCE33BCE5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715" y="2486041"/>
            <a:ext cx="2708404" cy="23312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B79452-02C4-4C96-BF21-EDACFED24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699" y="2486041"/>
            <a:ext cx="2747586" cy="23312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2CB8F5-419F-4AE0-A1A5-4A19DB5FAE41}"/>
              </a:ext>
            </a:extLst>
          </p:cNvPr>
          <p:cNvSpPr txBox="1"/>
          <p:nvPr/>
        </p:nvSpPr>
        <p:spPr>
          <a:xfrm>
            <a:off x="7390751" y="2178264"/>
            <a:ext cx="109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lr</a:t>
            </a:r>
            <a:r>
              <a:rPr lang="en-GB" sz="1400" dirty="0"/>
              <a:t> = .04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422D5-7653-452E-B44A-487DF505AA95}"/>
              </a:ext>
            </a:extLst>
          </p:cNvPr>
          <p:cNvSpPr txBox="1"/>
          <p:nvPr/>
        </p:nvSpPr>
        <p:spPr>
          <a:xfrm>
            <a:off x="875899" y="5121046"/>
            <a:ext cx="761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dirty="0"/>
              <a:t>Increase in learning rate can cause the model to converge quickly to a sub optimal solution and too small can cause process to get sucked.</a:t>
            </a:r>
          </a:p>
        </p:txBody>
      </p:sp>
    </p:spTree>
    <p:extLst>
      <p:ext uri="{BB962C8B-B14F-4D97-AF65-F5344CB8AC3E}">
        <p14:creationId xmlns:p14="http://schemas.microsoft.com/office/powerpoint/2010/main" val="14129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5118-36A2-420C-A29B-654DEA5A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Momentum Value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A46A8-B1A2-41A6-AEFB-C3B4A9E07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6039"/>
            <a:ext cx="8596668" cy="4655324"/>
          </a:xfrm>
        </p:spPr>
        <p:txBody>
          <a:bodyPr/>
          <a:lstStyle/>
          <a:p>
            <a:r>
              <a:rPr lang="en-GB" sz="1200" dirty="0"/>
              <a:t>Making hidden neuron count and learning rate as constant need to optimise momentum value (now </a:t>
            </a:r>
            <a:r>
              <a:rPr lang="en-GB" sz="1200" dirty="0" err="1"/>
              <a:t>hdn</a:t>
            </a:r>
            <a:r>
              <a:rPr lang="en-GB" sz="1200" dirty="0"/>
              <a:t> – 7 , </a:t>
            </a:r>
            <a:r>
              <a:rPr lang="en-GB" sz="1200" dirty="0" err="1"/>
              <a:t>lr</a:t>
            </a:r>
            <a:r>
              <a:rPr lang="en-GB" sz="1200" dirty="0"/>
              <a:t> - .03). As error is increasing while trying with .8 and 1 , chose mc = .9  as optimum value of momentum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7E996-9492-4163-B06F-F43E82BC8F50}"/>
              </a:ext>
            </a:extLst>
          </p:cNvPr>
          <p:cNvSpPr txBox="1"/>
          <p:nvPr/>
        </p:nvSpPr>
        <p:spPr>
          <a:xfrm>
            <a:off x="2188873" y="1928844"/>
            <a:ext cx="132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mc - .8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2C4B59-4CC4-438B-A869-8B7E3C592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2" y="2298177"/>
            <a:ext cx="3575417" cy="2678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BDE48B-CE56-48DB-A65A-AFC43066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90" y="2113510"/>
            <a:ext cx="3248096" cy="31175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205CED-2766-46CD-A066-9E4DD39A246D}"/>
              </a:ext>
            </a:extLst>
          </p:cNvPr>
          <p:cNvSpPr txBox="1"/>
          <p:nvPr/>
        </p:nvSpPr>
        <p:spPr>
          <a:xfrm>
            <a:off x="6726590" y="1794983"/>
            <a:ext cx="132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mc - 1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4AE3F-AC36-4331-95F2-B368A42624DA}"/>
              </a:ext>
            </a:extLst>
          </p:cNvPr>
          <p:cNvSpPr txBox="1"/>
          <p:nvPr/>
        </p:nvSpPr>
        <p:spPr>
          <a:xfrm>
            <a:off x="1140962" y="5451060"/>
            <a:ext cx="679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dirty="0"/>
              <a:t>Small value in momentum can slow down the training process and large value can cause convergence very fast</a:t>
            </a:r>
          </a:p>
        </p:txBody>
      </p:sp>
    </p:spTree>
    <p:extLst>
      <p:ext uri="{BB962C8B-B14F-4D97-AF65-F5344CB8AC3E}">
        <p14:creationId xmlns:p14="http://schemas.microsoft.com/office/powerpoint/2010/main" val="306153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2A39-1E75-4A3D-8BEC-418E0ECE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 after Optimization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D3C543-9659-4313-8060-3142981F8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9818" y="4121552"/>
            <a:ext cx="2953651" cy="2333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DA52F3-BA8B-4D71-9B88-26C958FE5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87" y="4121552"/>
            <a:ext cx="4381041" cy="2333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32DA95-3A5A-4003-BEEA-034C952DE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781" y="2064840"/>
            <a:ext cx="4995383" cy="166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19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478</TotalTime>
  <Words>502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Trebuchet MS</vt:lpstr>
      <vt:lpstr>Wingdings</vt:lpstr>
      <vt:lpstr>Wingdings 3</vt:lpstr>
      <vt:lpstr>Facet</vt:lpstr>
      <vt:lpstr>Neural Networks and Deep Learning- Assignment  Feed Forward – Back propagation Neural network Implementation</vt:lpstr>
      <vt:lpstr>Partition of Data</vt:lpstr>
      <vt:lpstr>Architecture and Size Comparison</vt:lpstr>
      <vt:lpstr>Feed Forward &amp; Back propagation Neural Network</vt:lpstr>
      <vt:lpstr>Size Comparison</vt:lpstr>
      <vt:lpstr>Find Optimal Hidden Neuron Count</vt:lpstr>
      <vt:lpstr>Optimise Learning Rate</vt:lpstr>
      <vt:lpstr>Momentum Value optimization</vt:lpstr>
      <vt:lpstr>Parameters after Optimization</vt:lpstr>
      <vt:lpstr>  RMSE Value Calculation &amp; Stopping Criteria</vt:lpstr>
    </vt:vector>
  </TitlesOfParts>
  <Company>University of Essex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Deep Learning- Assignment  Feed Forward – Back propagation Neural network Implementation</dc:title>
  <dc:creator>Gayathri Mol Shajimon</dc:creator>
  <cp:lastModifiedBy>Gayathri Mol Shajimon</cp:lastModifiedBy>
  <cp:revision>6</cp:revision>
  <dcterms:created xsi:type="dcterms:W3CDTF">2022-12-11T18:26:14Z</dcterms:created>
  <dcterms:modified xsi:type="dcterms:W3CDTF">2022-12-12T06:59:06Z</dcterms:modified>
</cp:coreProperties>
</file>