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1" r:id="rId6"/>
    <p:sldId id="272" r:id="rId7"/>
    <p:sldId id="282" r:id="rId8"/>
    <p:sldId id="276" r:id="rId9"/>
    <p:sldId id="283" r:id="rId10"/>
    <p:sldId id="286" r:id="rId11"/>
    <p:sldId id="278" r:id="rId12"/>
    <p:sldId id="287" r:id="rId13"/>
    <p:sldId id="279" r:id="rId14"/>
    <p:sldId id="285" r:id="rId15"/>
    <p:sldId id="288" r:id="rId16"/>
    <p:sldId id="280" r:id="rId17"/>
    <p:sldId id="281" r:id="rId18"/>
    <p:sldId id="284" r:id="rId19"/>
    <p:sldId id="263"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F51BB4-D779-4495-AE7D-E1897E56D06C}"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36ABE10C-2385-4695-A9E0-3FFB0AA132F0}">
      <dgm:prSet custT="1"/>
      <dgm:spPr/>
      <dgm:t>
        <a:bodyPr/>
        <a:lstStyle/>
        <a:p>
          <a:pPr rtl="0"/>
          <a:r>
            <a:rPr lang="en-US" sz="2400" dirty="0">
              <a:latin typeface="Arial" panose="020B0604020202020204" pitchFamily="34" charset="0"/>
              <a:cs typeface="Arial" panose="020B0604020202020204" pitchFamily="34" charset="0"/>
            </a:rPr>
            <a:t>Distributed Public Ledger</a:t>
          </a:r>
        </a:p>
      </dgm:t>
    </dgm:pt>
    <dgm:pt modelId="{1543E322-D06D-4B63-B184-7CB982A768F5}" type="parTrans" cxnId="{0CAACAE0-EC4F-4D13-8D1A-613052E9231C}">
      <dgm:prSet/>
      <dgm:spPr/>
      <dgm:t>
        <a:bodyPr/>
        <a:lstStyle/>
        <a:p>
          <a:endParaRPr lang="en-US"/>
        </a:p>
      </dgm:t>
    </dgm:pt>
    <dgm:pt modelId="{0DC6B13D-477A-4B3E-B386-F36CC251F066}" type="sibTrans" cxnId="{0CAACAE0-EC4F-4D13-8D1A-613052E9231C}">
      <dgm:prSet/>
      <dgm:spPr/>
      <dgm:t>
        <a:bodyPr/>
        <a:lstStyle/>
        <a:p>
          <a:endParaRPr lang="en-US"/>
        </a:p>
      </dgm:t>
    </dgm:pt>
    <dgm:pt modelId="{1DB8E783-0CD6-4DAD-99D1-69C3E6A8F887}">
      <dgm:prSet custT="1"/>
      <dgm:spPr/>
      <dgm:t>
        <a:bodyPr/>
        <a:lstStyle/>
        <a:p>
          <a:pPr rtl="0"/>
          <a:r>
            <a:rPr lang="en-US" sz="2400">
              <a:latin typeface="Arial" panose="020B0604020202020204" pitchFamily="34" charset="0"/>
              <a:cs typeface="Arial" panose="020B0604020202020204" pitchFamily="34" charset="0"/>
            </a:rPr>
            <a:t>Hash Encryption</a:t>
          </a:r>
        </a:p>
      </dgm:t>
    </dgm:pt>
    <dgm:pt modelId="{D8CC23C7-436A-44D9-B73D-EBA58DE723E4}" type="parTrans" cxnId="{088C68B0-A923-4202-ABD3-D8B738FB30F9}">
      <dgm:prSet/>
      <dgm:spPr/>
      <dgm:t>
        <a:bodyPr/>
        <a:lstStyle/>
        <a:p>
          <a:endParaRPr lang="en-US"/>
        </a:p>
      </dgm:t>
    </dgm:pt>
    <dgm:pt modelId="{7B7823E9-EF90-43E7-BC66-49D33A7C70A4}" type="sibTrans" cxnId="{088C68B0-A923-4202-ABD3-D8B738FB30F9}">
      <dgm:prSet/>
      <dgm:spPr/>
      <dgm:t>
        <a:bodyPr/>
        <a:lstStyle/>
        <a:p>
          <a:endParaRPr lang="en-US"/>
        </a:p>
      </dgm:t>
    </dgm:pt>
    <dgm:pt modelId="{2D978768-95E9-4673-BA88-3A32E1B63EDC}">
      <dgm:prSet custT="1"/>
      <dgm:spPr/>
      <dgm:t>
        <a:bodyPr/>
        <a:lstStyle/>
        <a:p>
          <a:pPr rtl="0"/>
          <a:r>
            <a:rPr lang="en-US" sz="2400">
              <a:latin typeface="Arial" panose="020B0604020202020204" pitchFamily="34" charset="0"/>
              <a:cs typeface="Arial" panose="020B0604020202020204" pitchFamily="34" charset="0"/>
            </a:rPr>
            <a:t>Proof of Work</a:t>
          </a:r>
        </a:p>
      </dgm:t>
    </dgm:pt>
    <dgm:pt modelId="{234C812E-4378-4C98-AF9C-1806E4B8EB3D}" type="parTrans" cxnId="{3DA9795D-C106-4673-BF6E-34C481E7674C}">
      <dgm:prSet/>
      <dgm:spPr/>
      <dgm:t>
        <a:bodyPr/>
        <a:lstStyle/>
        <a:p>
          <a:endParaRPr lang="en-US"/>
        </a:p>
      </dgm:t>
    </dgm:pt>
    <dgm:pt modelId="{38459EE4-2259-4B86-9DB8-B8798202E2DA}" type="sibTrans" cxnId="{3DA9795D-C106-4673-BF6E-34C481E7674C}">
      <dgm:prSet/>
      <dgm:spPr/>
      <dgm:t>
        <a:bodyPr/>
        <a:lstStyle/>
        <a:p>
          <a:endParaRPr lang="en-US"/>
        </a:p>
      </dgm:t>
    </dgm:pt>
    <dgm:pt modelId="{5359F958-1B62-46D9-A110-7AE050CA7F84}">
      <dgm:prSet custT="1"/>
      <dgm:spPr/>
      <dgm:t>
        <a:bodyPr/>
        <a:lstStyle/>
        <a:p>
          <a:pPr rtl="0"/>
          <a:r>
            <a:rPr lang="en-US" sz="2400">
              <a:latin typeface="Arial" panose="020B0604020202020204" pitchFamily="34" charset="0"/>
              <a:cs typeface="Arial" panose="020B0604020202020204" pitchFamily="34" charset="0"/>
            </a:rPr>
            <a:t>Incentives for Validation</a:t>
          </a:r>
        </a:p>
      </dgm:t>
    </dgm:pt>
    <dgm:pt modelId="{589DC991-A40D-450F-81C5-85D22B546F9D}" type="parTrans" cxnId="{4F552170-73DC-4541-8188-DA5CA131ABF7}">
      <dgm:prSet/>
      <dgm:spPr/>
      <dgm:t>
        <a:bodyPr/>
        <a:lstStyle/>
        <a:p>
          <a:endParaRPr lang="en-US"/>
        </a:p>
      </dgm:t>
    </dgm:pt>
    <dgm:pt modelId="{16E422B4-F2ED-4802-BEE3-9A1DD298AFDB}" type="sibTrans" cxnId="{4F552170-73DC-4541-8188-DA5CA131ABF7}">
      <dgm:prSet/>
      <dgm:spPr/>
      <dgm:t>
        <a:bodyPr/>
        <a:lstStyle/>
        <a:p>
          <a:endParaRPr lang="en-US"/>
        </a:p>
      </dgm:t>
    </dgm:pt>
    <dgm:pt modelId="{89FF3AC0-82D8-4762-9028-BA6072E94624}" type="pres">
      <dgm:prSet presAssocID="{6FF51BB4-D779-4495-AE7D-E1897E56D06C}" presName="Name0" presStyleCnt="0">
        <dgm:presLayoutVars>
          <dgm:dir/>
          <dgm:animLvl val="lvl"/>
          <dgm:resizeHandles val="exact"/>
        </dgm:presLayoutVars>
      </dgm:prSet>
      <dgm:spPr/>
    </dgm:pt>
    <dgm:pt modelId="{F134B30C-2016-4707-9FD4-396EC7496570}" type="pres">
      <dgm:prSet presAssocID="{36ABE10C-2385-4695-A9E0-3FFB0AA132F0}" presName="linNode" presStyleCnt="0"/>
      <dgm:spPr/>
    </dgm:pt>
    <dgm:pt modelId="{DB9B2959-FBE4-4357-A7C0-66763396C756}" type="pres">
      <dgm:prSet presAssocID="{36ABE10C-2385-4695-A9E0-3FFB0AA132F0}" presName="parentText" presStyleLbl="node1" presStyleIdx="0" presStyleCnt="4">
        <dgm:presLayoutVars>
          <dgm:chMax val="1"/>
          <dgm:bulletEnabled val="1"/>
        </dgm:presLayoutVars>
      </dgm:prSet>
      <dgm:spPr/>
    </dgm:pt>
    <dgm:pt modelId="{3980A3A4-36A2-4440-8CD3-9EC898AF069A}" type="pres">
      <dgm:prSet presAssocID="{0DC6B13D-477A-4B3E-B386-F36CC251F066}" presName="sp" presStyleCnt="0"/>
      <dgm:spPr/>
    </dgm:pt>
    <dgm:pt modelId="{24156E54-28BF-45F8-A5B5-DC6C8DF26822}" type="pres">
      <dgm:prSet presAssocID="{1DB8E783-0CD6-4DAD-99D1-69C3E6A8F887}" presName="linNode" presStyleCnt="0"/>
      <dgm:spPr/>
    </dgm:pt>
    <dgm:pt modelId="{02FC37CD-61B8-4EA3-A4C4-090689FD21F9}" type="pres">
      <dgm:prSet presAssocID="{1DB8E783-0CD6-4DAD-99D1-69C3E6A8F887}" presName="parentText" presStyleLbl="node1" presStyleIdx="1" presStyleCnt="4">
        <dgm:presLayoutVars>
          <dgm:chMax val="1"/>
          <dgm:bulletEnabled val="1"/>
        </dgm:presLayoutVars>
      </dgm:prSet>
      <dgm:spPr/>
    </dgm:pt>
    <dgm:pt modelId="{8C697BBC-6C1A-41F3-8142-3F3AC1AD2822}" type="pres">
      <dgm:prSet presAssocID="{7B7823E9-EF90-43E7-BC66-49D33A7C70A4}" presName="sp" presStyleCnt="0"/>
      <dgm:spPr/>
    </dgm:pt>
    <dgm:pt modelId="{12061D15-1CAD-4578-8F3D-8AFEEEF600E0}" type="pres">
      <dgm:prSet presAssocID="{2D978768-95E9-4673-BA88-3A32E1B63EDC}" presName="linNode" presStyleCnt="0"/>
      <dgm:spPr/>
    </dgm:pt>
    <dgm:pt modelId="{594769D3-FC1C-4DD2-BB49-56DDF78381B1}" type="pres">
      <dgm:prSet presAssocID="{2D978768-95E9-4673-BA88-3A32E1B63EDC}" presName="parentText" presStyleLbl="node1" presStyleIdx="2" presStyleCnt="4">
        <dgm:presLayoutVars>
          <dgm:chMax val="1"/>
          <dgm:bulletEnabled val="1"/>
        </dgm:presLayoutVars>
      </dgm:prSet>
      <dgm:spPr/>
    </dgm:pt>
    <dgm:pt modelId="{77A3BEFE-351B-45D2-9AE0-8EDC374CEBB3}" type="pres">
      <dgm:prSet presAssocID="{38459EE4-2259-4B86-9DB8-B8798202E2DA}" presName="sp" presStyleCnt="0"/>
      <dgm:spPr/>
    </dgm:pt>
    <dgm:pt modelId="{53972EB8-CDAC-4B24-BC9D-1BB9D50DF96A}" type="pres">
      <dgm:prSet presAssocID="{5359F958-1B62-46D9-A110-7AE050CA7F84}" presName="linNode" presStyleCnt="0"/>
      <dgm:spPr/>
    </dgm:pt>
    <dgm:pt modelId="{97013AA9-7D09-45AB-BE8A-1B3DCAC15DA1}" type="pres">
      <dgm:prSet presAssocID="{5359F958-1B62-46D9-A110-7AE050CA7F84}" presName="parentText" presStyleLbl="node1" presStyleIdx="3" presStyleCnt="4">
        <dgm:presLayoutVars>
          <dgm:chMax val="1"/>
          <dgm:bulletEnabled val="1"/>
        </dgm:presLayoutVars>
      </dgm:prSet>
      <dgm:spPr/>
    </dgm:pt>
  </dgm:ptLst>
  <dgm:cxnLst>
    <dgm:cxn modelId="{47D07720-5999-40F3-93F8-F8D33B413E6D}" type="presOf" srcId="{6FF51BB4-D779-4495-AE7D-E1897E56D06C}" destId="{89FF3AC0-82D8-4762-9028-BA6072E94624}" srcOrd="0" destOrd="0" presId="urn:microsoft.com/office/officeart/2005/8/layout/vList5"/>
    <dgm:cxn modelId="{3DA9795D-C106-4673-BF6E-34C481E7674C}" srcId="{6FF51BB4-D779-4495-AE7D-E1897E56D06C}" destId="{2D978768-95E9-4673-BA88-3A32E1B63EDC}" srcOrd="2" destOrd="0" parTransId="{234C812E-4378-4C98-AF9C-1806E4B8EB3D}" sibTransId="{38459EE4-2259-4B86-9DB8-B8798202E2DA}"/>
    <dgm:cxn modelId="{4F552170-73DC-4541-8188-DA5CA131ABF7}" srcId="{6FF51BB4-D779-4495-AE7D-E1897E56D06C}" destId="{5359F958-1B62-46D9-A110-7AE050CA7F84}" srcOrd="3" destOrd="0" parTransId="{589DC991-A40D-450F-81C5-85D22B546F9D}" sibTransId="{16E422B4-F2ED-4802-BEE3-9A1DD298AFDB}"/>
    <dgm:cxn modelId="{7DEFBA52-E169-4C5C-ACBB-949BEF2DDA67}" type="presOf" srcId="{5359F958-1B62-46D9-A110-7AE050CA7F84}" destId="{97013AA9-7D09-45AB-BE8A-1B3DCAC15DA1}" srcOrd="0" destOrd="0" presId="urn:microsoft.com/office/officeart/2005/8/layout/vList5"/>
    <dgm:cxn modelId="{92289577-BB39-4D42-A2A5-394B29DD8ECB}" type="presOf" srcId="{2D978768-95E9-4673-BA88-3A32E1B63EDC}" destId="{594769D3-FC1C-4DD2-BB49-56DDF78381B1}" srcOrd="0" destOrd="0" presId="urn:microsoft.com/office/officeart/2005/8/layout/vList5"/>
    <dgm:cxn modelId="{088C68B0-A923-4202-ABD3-D8B738FB30F9}" srcId="{6FF51BB4-D779-4495-AE7D-E1897E56D06C}" destId="{1DB8E783-0CD6-4DAD-99D1-69C3E6A8F887}" srcOrd="1" destOrd="0" parTransId="{D8CC23C7-436A-44D9-B73D-EBA58DE723E4}" sibTransId="{7B7823E9-EF90-43E7-BC66-49D33A7C70A4}"/>
    <dgm:cxn modelId="{D76CADDD-EF35-434A-BC70-B660D8BA3988}" type="presOf" srcId="{1DB8E783-0CD6-4DAD-99D1-69C3E6A8F887}" destId="{02FC37CD-61B8-4EA3-A4C4-090689FD21F9}" srcOrd="0" destOrd="0" presId="urn:microsoft.com/office/officeart/2005/8/layout/vList5"/>
    <dgm:cxn modelId="{0CAACAE0-EC4F-4D13-8D1A-613052E9231C}" srcId="{6FF51BB4-D779-4495-AE7D-E1897E56D06C}" destId="{36ABE10C-2385-4695-A9E0-3FFB0AA132F0}" srcOrd="0" destOrd="0" parTransId="{1543E322-D06D-4B63-B184-7CB982A768F5}" sibTransId="{0DC6B13D-477A-4B3E-B386-F36CC251F066}"/>
    <dgm:cxn modelId="{CC56C3E5-02ED-4F31-8AB1-AAEBA6E24AC8}" type="presOf" srcId="{36ABE10C-2385-4695-A9E0-3FFB0AA132F0}" destId="{DB9B2959-FBE4-4357-A7C0-66763396C756}" srcOrd="0" destOrd="0" presId="urn:microsoft.com/office/officeart/2005/8/layout/vList5"/>
    <dgm:cxn modelId="{8099E115-C3CB-47E4-BC9D-D5C04153829F}" type="presParOf" srcId="{89FF3AC0-82D8-4762-9028-BA6072E94624}" destId="{F134B30C-2016-4707-9FD4-396EC7496570}" srcOrd="0" destOrd="0" presId="urn:microsoft.com/office/officeart/2005/8/layout/vList5"/>
    <dgm:cxn modelId="{43809F05-B5F4-4EEC-836F-3F5544E2E7EB}" type="presParOf" srcId="{F134B30C-2016-4707-9FD4-396EC7496570}" destId="{DB9B2959-FBE4-4357-A7C0-66763396C756}" srcOrd="0" destOrd="0" presId="urn:microsoft.com/office/officeart/2005/8/layout/vList5"/>
    <dgm:cxn modelId="{8CDAA625-791D-4B1E-8CB8-CA106732199E}" type="presParOf" srcId="{89FF3AC0-82D8-4762-9028-BA6072E94624}" destId="{3980A3A4-36A2-4440-8CD3-9EC898AF069A}" srcOrd="1" destOrd="0" presId="urn:microsoft.com/office/officeart/2005/8/layout/vList5"/>
    <dgm:cxn modelId="{3DF6E515-3A18-49A7-86EE-E13D16A13A6F}" type="presParOf" srcId="{89FF3AC0-82D8-4762-9028-BA6072E94624}" destId="{24156E54-28BF-45F8-A5B5-DC6C8DF26822}" srcOrd="2" destOrd="0" presId="urn:microsoft.com/office/officeart/2005/8/layout/vList5"/>
    <dgm:cxn modelId="{42D00AFE-D644-47D5-92B7-93D8146D0F06}" type="presParOf" srcId="{24156E54-28BF-45F8-A5B5-DC6C8DF26822}" destId="{02FC37CD-61B8-4EA3-A4C4-090689FD21F9}" srcOrd="0" destOrd="0" presId="urn:microsoft.com/office/officeart/2005/8/layout/vList5"/>
    <dgm:cxn modelId="{3F5977C9-76F6-4677-AC4F-D9CED910C5E3}" type="presParOf" srcId="{89FF3AC0-82D8-4762-9028-BA6072E94624}" destId="{8C697BBC-6C1A-41F3-8142-3F3AC1AD2822}" srcOrd="3" destOrd="0" presId="urn:microsoft.com/office/officeart/2005/8/layout/vList5"/>
    <dgm:cxn modelId="{3B8FD783-6B24-426E-856C-451287CDCBDE}" type="presParOf" srcId="{89FF3AC0-82D8-4762-9028-BA6072E94624}" destId="{12061D15-1CAD-4578-8F3D-8AFEEEF600E0}" srcOrd="4" destOrd="0" presId="urn:microsoft.com/office/officeart/2005/8/layout/vList5"/>
    <dgm:cxn modelId="{A6234235-8FAF-4A5B-B00A-0922721220FA}" type="presParOf" srcId="{12061D15-1CAD-4578-8F3D-8AFEEEF600E0}" destId="{594769D3-FC1C-4DD2-BB49-56DDF78381B1}" srcOrd="0" destOrd="0" presId="urn:microsoft.com/office/officeart/2005/8/layout/vList5"/>
    <dgm:cxn modelId="{BF1694F6-B3AC-483A-AAB4-EB850F20273E}" type="presParOf" srcId="{89FF3AC0-82D8-4762-9028-BA6072E94624}" destId="{77A3BEFE-351B-45D2-9AE0-8EDC374CEBB3}" srcOrd="5" destOrd="0" presId="urn:microsoft.com/office/officeart/2005/8/layout/vList5"/>
    <dgm:cxn modelId="{438074F8-4AD7-425A-BE10-C7D5BA5334B0}" type="presParOf" srcId="{89FF3AC0-82D8-4762-9028-BA6072E94624}" destId="{53972EB8-CDAC-4B24-BC9D-1BB9D50DF96A}" srcOrd="6" destOrd="0" presId="urn:microsoft.com/office/officeart/2005/8/layout/vList5"/>
    <dgm:cxn modelId="{9108C646-3C57-478D-ADAB-E224462E363D}" type="presParOf" srcId="{53972EB8-CDAC-4B24-BC9D-1BB9D50DF96A}" destId="{97013AA9-7D09-45AB-BE8A-1B3DCAC15DA1}"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3A2BA6-6708-4C82-8756-8730DB5D4B90}"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US"/>
        </a:p>
      </dgm:t>
    </dgm:pt>
    <dgm:pt modelId="{5CEFA333-A47F-4D39-B50E-CEC861F197F8}">
      <dgm:prSet custT="1"/>
      <dgm:spPr/>
      <dgm:t>
        <a:bodyPr/>
        <a:lstStyle/>
        <a:p>
          <a:pPr rtl="0"/>
          <a:r>
            <a:rPr lang="en-IN" sz="1600" dirty="0">
              <a:latin typeface="Arial" panose="020B0604020202020204" pitchFamily="34" charset="0"/>
              <a:cs typeface="Arial" panose="020B0604020202020204" pitchFamily="34" charset="0"/>
            </a:rPr>
            <a:t>Private key cryptography</a:t>
          </a:r>
          <a:endParaRPr lang="en-US" sz="1600" dirty="0">
            <a:latin typeface="Arial" panose="020B0604020202020204" pitchFamily="34" charset="0"/>
            <a:cs typeface="Arial" panose="020B0604020202020204" pitchFamily="34" charset="0"/>
          </a:endParaRPr>
        </a:p>
      </dgm:t>
    </dgm:pt>
    <dgm:pt modelId="{DD6FE59D-DAA8-4E9A-A7BF-F5C74C8E7074}" type="parTrans" cxnId="{B5186808-6443-4AA7-9C88-59F784D3E388}">
      <dgm:prSet/>
      <dgm:spPr/>
      <dgm:t>
        <a:bodyPr/>
        <a:lstStyle/>
        <a:p>
          <a:endParaRPr lang="en-US" sz="1600">
            <a:latin typeface="Arial" panose="020B0604020202020204" pitchFamily="34" charset="0"/>
            <a:cs typeface="Arial" panose="020B0604020202020204" pitchFamily="34" charset="0"/>
          </a:endParaRPr>
        </a:p>
      </dgm:t>
    </dgm:pt>
    <dgm:pt modelId="{7C2F9E22-2CAE-486E-B99F-C5D2B6A09008}" type="sibTrans" cxnId="{B5186808-6443-4AA7-9C88-59F784D3E388}">
      <dgm:prSet/>
      <dgm:spPr/>
      <dgm:t>
        <a:bodyPr/>
        <a:lstStyle/>
        <a:p>
          <a:endParaRPr lang="en-US" sz="1600">
            <a:latin typeface="Arial" panose="020B0604020202020204" pitchFamily="34" charset="0"/>
            <a:cs typeface="Arial" panose="020B0604020202020204" pitchFamily="34" charset="0"/>
          </a:endParaRPr>
        </a:p>
      </dgm:t>
    </dgm:pt>
    <dgm:pt modelId="{4F49342C-CF95-4802-8727-5A7A7F026357}">
      <dgm:prSet custT="1"/>
      <dgm:spPr/>
      <dgm:t>
        <a:bodyPr/>
        <a:lstStyle/>
        <a:p>
          <a:pPr algn="just" rtl="0"/>
          <a:r>
            <a:rPr lang="en-IN" sz="1600" dirty="0"/>
            <a:t>To secure identities and hash functions to make </a:t>
          </a:r>
          <a:r>
            <a:rPr lang="en-IN" sz="1600" dirty="0" err="1"/>
            <a:t>blockchain</a:t>
          </a:r>
          <a:r>
            <a:rPr lang="en-IN" sz="1600" dirty="0"/>
            <a:t> immutable.</a:t>
          </a:r>
          <a:endParaRPr lang="en-US" sz="1600" dirty="0"/>
        </a:p>
      </dgm:t>
    </dgm:pt>
    <dgm:pt modelId="{4CE32F71-24E5-450F-A35F-37071D1622C6}" type="parTrans" cxnId="{9840E982-3781-43A2-B5DC-B31AEB745FA4}">
      <dgm:prSet/>
      <dgm:spPr/>
      <dgm:t>
        <a:bodyPr/>
        <a:lstStyle/>
        <a:p>
          <a:endParaRPr lang="en-US" sz="1600">
            <a:latin typeface="Arial" panose="020B0604020202020204" pitchFamily="34" charset="0"/>
            <a:cs typeface="Arial" panose="020B0604020202020204" pitchFamily="34" charset="0"/>
          </a:endParaRPr>
        </a:p>
      </dgm:t>
    </dgm:pt>
    <dgm:pt modelId="{0400ECCC-CE5B-4F39-A5E3-547A62F04F76}" type="sibTrans" cxnId="{9840E982-3781-43A2-B5DC-B31AEB745FA4}">
      <dgm:prSet/>
      <dgm:spPr/>
      <dgm:t>
        <a:bodyPr/>
        <a:lstStyle/>
        <a:p>
          <a:endParaRPr lang="en-US" sz="1600">
            <a:latin typeface="Arial" panose="020B0604020202020204" pitchFamily="34" charset="0"/>
            <a:cs typeface="Arial" panose="020B0604020202020204" pitchFamily="34" charset="0"/>
          </a:endParaRPr>
        </a:p>
      </dgm:t>
    </dgm:pt>
    <dgm:pt modelId="{8BCFDC3F-FEEA-4D55-9290-1E7FA55E12C1}">
      <dgm:prSet custT="1"/>
      <dgm:spPr/>
      <dgm:t>
        <a:bodyPr/>
        <a:lstStyle/>
        <a:p>
          <a:pPr rtl="0"/>
          <a:r>
            <a:rPr lang="en-IN" sz="1600">
              <a:latin typeface="Arial" panose="020B0604020202020204" pitchFamily="34" charset="0"/>
              <a:cs typeface="Arial" panose="020B0604020202020204" pitchFamily="34" charset="0"/>
            </a:rPr>
            <a:t>P2P network</a:t>
          </a:r>
          <a:endParaRPr lang="en-US" sz="1600">
            <a:latin typeface="Arial" panose="020B0604020202020204" pitchFamily="34" charset="0"/>
            <a:cs typeface="Arial" panose="020B0604020202020204" pitchFamily="34" charset="0"/>
          </a:endParaRPr>
        </a:p>
      </dgm:t>
    </dgm:pt>
    <dgm:pt modelId="{CC286691-CFD8-4537-87B5-6E0432D4343A}" type="parTrans" cxnId="{B3E64703-38FB-4C14-9AB1-3D994B703D06}">
      <dgm:prSet/>
      <dgm:spPr/>
      <dgm:t>
        <a:bodyPr/>
        <a:lstStyle/>
        <a:p>
          <a:endParaRPr lang="en-US" sz="1600">
            <a:latin typeface="Arial" panose="020B0604020202020204" pitchFamily="34" charset="0"/>
            <a:cs typeface="Arial" panose="020B0604020202020204" pitchFamily="34" charset="0"/>
          </a:endParaRPr>
        </a:p>
      </dgm:t>
    </dgm:pt>
    <dgm:pt modelId="{6E500DB6-C0D3-428B-B7D1-53D46CF1030F}" type="sibTrans" cxnId="{B3E64703-38FB-4C14-9AB1-3D994B703D06}">
      <dgm:prSet/>
      <dgm:spPr/>
      <dgm:t>
        <a:bodyPr/>
        <a:lstStyle/>
        <a:p>
          <a:endParaRPr lang="en-US" sz="1600">
            <a:latin typeface="Arial" panose="020B0604020202020204" pitchFamily="34" charset="0"/>
            <a:cs typeface="Arial" panose="020B0604020202020204" pitchFamily="34" charset="0"/>
          </a:endParaRPr>
        </a:p>
      </dgm:t>
    </dgm:pt>
    <dgm:pt modelId="{AEEBA823-D3D7-40B4-BE0C-22E200A95037}">
      <dgm:prSet custT="1"/>
      <dgm:spPr/>
      <dgm:t>
        <a:bodyPr/>
        <a:lstStyle/>
        <a:p>
          <a:pPr algn="just" rtl="0"/>
          <a:r>
            <a:rPr lang="en-IN" sz="1600" dirty="0">
              <a:latin typeface="Arial" panose="020B0604020202020204" pitchFamily="34" charset="0"/>
              <a:cs typeface="Arial" panose="020B0604020202020204" pitchFamily="34" charset="0"/>
            </a:rPr>
            <a:t>P2P machines on the network help in maintaining the </a:t>
          </a:r>
          <a:r>
            <a:rPr lang="en-IN" sz="1600" dirty="0"/>
            <a:t>consistency</a:t>
          </a:r>
          <a:r>
            <a:rPr lang="en-IN" sz="1600" dirty="0">
              <a:latin typeface="Arial" panose="020B0604020202020204" pitchFamily="34" charset="0"/>
              <a:cs typeface="Arial" panose="020B0604020202020204" pitchFamily="34" charset="0"/>
            </a:rPr>
            <a:t> of the distributed ledger.</a:t>
          </a:r>
          <a:endParaRPr lang="en-US" sz="1600" dirty="0">
            <a:latin typeface="Arial" panose="020B0604020202020204" pitchFamily="34" charset="0"/>
            <a:cs typeface="Arial" panose="020B0604020202020204" pitchFamily="34" charset="0"/>
          </a:endParaRPr>
        </a:p>
      </dgm:t>
    </dgm:pt>
    <dgm:pt modelId="{1C604820-ECF0-4ADE-9662-A7D094F071BA}" type="parTrans" cxnId="{A36851BF-D1FC-4129-B65D-5149983017CF}">
      <dgm:prSet/>
      <dgm:spPr/>
      <dgm:t>
        <a:bodyPr/>
        <a:lstStyle/>
        <a:p>
          <a:endParaRPr lang="en-US" sz="1600">
            <a:latin typeface="Arial" panose="020B0604020202020204" pitchFamily="34" charset="0"/>
            <a:cs typeface="Arial" panose="020B0604020202020204" pitchFamily="34" charset="0"/>
          </a:endParaRPr>
        </a:p>
      </dgm:t>
    </dgm:pt>
    <dgm:pt modelId="{5EF4B9AA-1033-4FAD-A1BE-257CBFA25409}" type="sibTrans" cxnId="{A36851BF-D1FC-4129-B65D-5149983017CF}">
      <dgm:prSet/>
      <dgm:spPr/>
      <dgm:t>
        <a:bodyPr/>
        <a:lstStyle/>
        <a:p>
          <a:endParaRPr lang="en-US" sz="1600">
            <a:latin typeface="Arial" panose="020B0604020202020204" pitchFamily="34" charset="0"/>
            <a:cs typeface="Arial" panose="020B0604020202020204" pitchFamily="34" charset="0"/>
          </a:endParaRPr>
        </a:p>
      </dgm:t>
    </dgm:pt>
    <dgm:pt modelId="{C3AEB242-E24B-43FE-9F11-75AA5CD3110A}">
      <dgm:prSet custT="1"/>
      <dgm:spPr/>
      <dgm:t>
        <a:bodyPr/>
        <a:lstStyle/>
        <a:p>
          <a:pPr algn="l" rtl="0"/>
          <a:r>
            <a:rPr lang="en-IN" sz="1600" dirty="0">
              <a:latin typeface="Arial" panose="020B0604020202020204" pitchFamily="34" charset="0"/>
              <a:cs typeface="Arial" panose="020B0604020202020204" pitchFamily="34" charset="0"/>
            </a:rPr>
            <a:t>Digital signature</a:t>
          </a:r>
          <a:endParaRPr lang="en-US" sz="1600" dirty="0">
            <a:latin typeface="Arial" panose="020B0604020202020204" pitchFamily="34" charset="0"/>
            <a:cs typeface="Arial" panose="020B0604020202020204" pitchFamily="34" charset="0"/>
          </a:endParaRPr>
        </a:p>
      </dgm:t>
    </dgm:pt>
    <dgm:pt modelId="{C0A6C01D-CE69-4EE6-85CE-1CBA0BAABFB0}" type="parTrans" cxnId="{97C92D52-DC5A-4EBF-BF1F-A29EBF7A695D}">
      <dgm:prSet/>
      <dgm:spPr/>
      <dgm:t>
        <a:bodyPr/>
        <a:lstStyle/>
        <a:p>
          <a:endParaRPr lang="en-US" sz="1600">
            <a:latin typeface="Arial" panose="020B0604020202020204" pitchFamily="34" charset="0"/>
            <a:cs typeface="Arial" panose="020B0604020202020204" pitchFamily="34" charset="0"/>
          </a:endParaRPr>
        </a:p>
      </dgm:t>
    </dgm:pt>
    <dgm:pt modelId="{F439E26A-A67A-415D-B6C2-11D2DEA0CF58}" type="sibTrans" cxnId="{97C92D52-DC5A-4EBF-BF1F-A29EBF7A695D}">
      <dgm:prSet/>
      <dgm:spPr/>
      <dgm:t>
        <a:bodyPr/>
        <a:lstStyle/>
        <a:p>
          <a:endParaRPr lang="en-US" sz="1600">
            <a:latin typeface="Arial" panose="020B0604020202020204" pitchFamily="34" charset="0"/>
            <a:cs typeface="Arial" panose="020B0604020202020204" pitchFamily="34" charset="0"/>
          </a:endParaRPr>
        </a:p>
      </dgm:t>
    </dgm:pt>
    <dgm:pt modelId="{99E891A6-74B6-42BA-B90C-95C56642B822}">
      <dgm:prSet custT="1"/>
      <dgm:spPr/>
      <dgm:t>
        <a:bodyPr/>
        <a:lstStyle/>
        <a:p>
          <a:pPr rtl="0"/>
          <a:r>
            <a:rPr lang="en-IN" sz="1600">
              <a:latin typeface="Arial" panose="020B0604020202020204" pitchFamily="34" charset="0"/>
              <a:cs typeface="Arial" panose="020B0604020202020204" pitchFamily="34" charset="0"/>
            </a:rPr>
            <a:t>Blockchain program</a:t>
          </a:r>
          <a:endParaRPr lang="en-US" sz="1600">
            <a:latin typeface="Arial" panose="020B0604020202020204" pitchFamily="34" charset="0"/>
            <a:cs typeface="Arial" panose="020B0604020202020204" pitchFamily="34" charset="0"/>
          </a:endParaRPr>
        </a:p>
      </dgm:t>
    </dgm:pt>
    <dgm:pt modelId="{9A9E269A-81BF-4AAD-9DA5-50453642CEF8}" type="parTrans" cxnId="{4BEAAC05-354C-4658-B65F-EEF48C1852F7}">
      <dgm:prSet/>
      <dgm:spPr/>
      <dgm:t>
        <a:bodyPr/>
        <a:lstStyle/>
        <a:p>
          <a:endParaRPr lang="en-US" sz="1600">
            <a:latin typeface="Arial" panose="020B0604020202020204" pitchFamily="34" charset="0"/>
            <a:cs typeface="Arial" panose="020B0604020202020204" pitchFamily="34" charset="0"/>
          </a:endParaRPr>
        </a:p>
      </dgm:t>
    </dgm:pt>
    <dgm:pt modelId="{CB415697-589A-485A-A317-DD400B86B434}" type="sibTrans" cxnId="{4BEAAC05-354C-4658-B65F-EEF48C1852F7}">
      <dgm:prSet/>
      <dgm:spPr/>
      <dgm:t>
        <a:bodyPr/>
        <a:lstStyle/>
        <a:p>
          <a:endParaRPr lang="en-US" sz="1600">
            <a:latin typeface="Arial" panose="020B0604020202020204" pitchFamily="34" charset="0"/>
            <a:cs typeface="Arial" panose="020B0604020202020204" pitchFamily="34" charset="0"/>
          </a:endParaRPr>
        </a:p>
      </dgm:t>
    </dgm:pt>
    <dgm:pt modelId="{85059B33-8AED-4E37-9E55-1DA1BEC9635A}">
      <dgm:prSet custT="1"/>
      <dgm:spPr/>
      <dgm:t>
        <a:bodyPr/>
        <a:lstStyle/>
        <a:p>
          <a:pPr algn="just" rtl="0"/>
          <a:r>
            <a:rPr lang="en-IN" sz="1600" dirty="0">
              <a:latin typeface="Arial" panose="020B0604020202020204" pitchFamily="34" charset="0"/>
              <a:cs typeface="Arial" panose="020B0604020202020204" pitchFamily="34" charset="0"/>
            </a:rPr>
            <a:t>The program gives the </a:t>
          </a:r>
          <a:r>
            <a:rPr lang="en-IN" sz="1600" dirty="0" err="1">
              <a:latin typeface="Arial" panose="020B0604020202020204" pitchFamily="34" charset="0"/>
              <a:cs typeface="Arial" panose="020B0604020202020204" pitchFamily="34" charset="0"/>
            </a:rPr>
            <a:t>blockchain</a:t>
          </a:r>
          <a:r>
            <a:rPr lang="en-IN" sz="1600" dirty="0">
              <a:latin typeface="Arial" panose="020B0604020202020204" pitchFamily="34" charset="0"/>
              <a:cs typeface="Arial" panose="020B0604020202020204" pitchFamily="34" charset="0"/>
            </a:rPr>
            <a:t> its protocol based on the requirements</a:t>
          </a:r>
          <a:endParaRPr lang="en-US" sz="1600" dirty="0">
            <a:latin typeface="Arial" panose="020B0604020202020204" pitchFamily="34" charset="0"/>
            <a:cs typeface="Arial" panose="020B0604020202020204" pitchFamily="34" charset="0"/>
          </a:endParaRPr>
        </a:p>
      </dgm:t>
    </dgm:pt>
    <dgm:pt modelId="{7F4D7FA0-DAC5-4106-8852-3FC2164C699F}" type="parTrans" cxnId="{74BD721C-E05B-4F1F-9574-805F367ADD14}">
      <dgm:prSet/>
      <dgm:spPr/>
      <dgm:t>
        <a:bodyPr/>
        <a:lstStyle/>
        <a:p>
          <a:endParaRPr lang="en-US" sz="1600">
            <a:latin typeface="Arial" panose="020B0604020202020204" pitchFamily="34" charset="0"/>
            <a:cs typeface="Arial" panose="020B0604020202020204" pitchFamily="34" charset="0"/>
          </a:endParaRPr>
        </a:p>
      </dgm:t>
    </dgm:pt>
    <dgm:pt modelId="{FE556591-82C5-4A17-BD44-E32932C3F3C7}" type="sibTrans" cxnId="{74BD721C-E05B-4F1F-9574-805F367ADD14}">
      <dgm:prSet/>
      <dgm:spPr/>
      <dgm:t>
        <a:bodyPr/>
        <a:lstStyle/>
        <a:p>
          <a:endParaRPr lang="en-US" sz="1600">
            <a:latin typeface="Arial" panose="020B0604020202020204" pitchFamily="34" charset="0"/>
            <a:cs typeface="Arial" panose="020B0604020202020204" pitchFamily="34" charset="0"/>
          </a:endParaRPr>
        </a:p>
      </dgm:t>
    </dgm:pt>
    <dgm:pt modelId="{D04D193D-36C0-442D-B890-0ABE557077E6}" type="pres">
      <dgm:prSet presAssocID="{FE3A2BA6-6708-4C82-8756-8730DB5D4B90}" presName="linear" presStyleCnt="0">
        <dgm:presLayoutVars>
          <dgm:animLvl val="lvl"/>
          <dgm:resizeHandles val="exact"/>
        </dgm:presLayoutVars>
      </dgm:prSet>
      <dgm:spPr/>
    </dgm:pt>
    <dgm:pt modelId="{FE064BD3-8450-4D18-A4EC-F4B191A10F01}" type="pres">
      <dgm:prSet presAssocID="{5CEFA333-A47F-4D39-B50E-CEC861F197F8}" presName="parentText" presStyleLbl="node1" presStyleIdx="0" presStyleCnt="3">
        <dgm:presLayoutVars>
          <dgm:chMax val="0"/>
          <dgm:bulletEnabled val="1"/>
        </dgm:presLayoutVars>
      </dgm:prSet>
      <dgm:spPr/>
    </dgm:pt>
    <dgm:pt modelId="{B3ADECF5-70EE-4048-A468-063EB9848F1D}" type="pres">
      <dgm:prSet presAssocID="{5CEFA333-A47F-4D39-B50E-CEC861F197F8}" presName="childText" presStyleLbl="revTx" presStyleIdx="0" presStyleCnt="3">
        <dgm:presLayoutVars>
          <dgm:bulletEnabled val="1"/>
        </dgm:presLayoutVars>
      </dgm:prSet>
      <dgm:spPr/>
    </dgm:pt>
    <dgm:pt modelId="{45A77DEB-61DC-42CD-9111-E13E3BF54D68}" type="pres">
      <dgm:prSet presAssocID="{8BCFDC3F-FEEA-4D55-9290-1E7FA55E12C1}" presName="parentText" presStyleLbl="node1" presStyleIdx="1" presStyleCnt="3">
        <dgm:presLayoutVars>
          <dgm:chMax val="0"/>
          <dgm:bulletEnabled val="1"/>
        </dgm:presLayoutVars>
      </dgm:prSet>
      <dgm:spPr/>
    </dgm:pt>
    <dgm:pt modelId="{3ED8C991-3269-4F89-9A39-139FAAEDABB2}" type="pres">
      <dgm:prSet presAssocID="{8BCFDC3F-FEEA-4D55-9290-1E7FA55E12C1}" presName="childText" presStyleLbl="revTx" presStyleIdx="1" presStyleCnt="3">
        <dgm:presLayoutVars>
          <dgm:bulletEnabled val="1"/>
        </dgm:presLayoutVars>
      </dgm:prSet>
      <dgm:spPr/>
    </dgm:pt>
    <dgm:pt modelId="{2ABC53E5-A4A3-4F43-9E9A-4305A496E66E}" type="pres">
      <dgm:prSet presAssocID="{99E891A6-74B6-42BA-B90C-95C56642B822}" presName="parentText" presStyleLbl="node1" presStyleIdx="2" presStyleCnt="3">
        <dgm:presLayoutVars>
          <dgm:chMax val="0"/>
          <dgm:bulletEnabled val="1"/>
        </dgm:presLayoutVars>
      </dgm:prSet>
      <dgm:spPr/>
    </dgm:pt>
    <dgm:pt modelId="{07369F7B-D5F0-46C9-AC20-2E098FFAECB3}" type="pres">
      <dgm:prSet presAssocID="{99E891A6-74B6-42BA-B90C-95C56642B822}" presName="childText" presStyleLbl="revTx" presStyleIdx="2" presStyleCnt="3">
        <dgm:presLayoutVars>
          <dgm:bulletEnabled val="1"/>
        </dgm:presLayoutVars>
      </dgm:prSet>
      <dgm:spPr/>
    </dgm:pt>
  </dgm:ptLst>
  <dgm:cxnLst>
    <dgm:cxn modelId="{D9CAD302-BD4F-4FE7-A471-D008627C8AE0}" type="presOf" srcId="{FE3A2BA6-6708-4C82-8756-8730DB5D4B90}" destId="{D04D193D-36C0-442D-B890-0ABE557077E6}" srcOrd="0" destOrd="0" presId="urn:microsoft.com/office/officeart/2005/8/layout/vList2"/>
    <dgm:cxn modelId="{B3E64703-38FB-4C14-9AB1-3D994B703D06}" srcId="{FE3A2BA6-6708-4C82-8756-8730DB5D4B90}" destId="{8BCFDC3F-FEEA-4D55-9290-1E7FA55E12C1}" srcOrd="1" destOrd="0" parTransId="{CC286691-CFD8-4537-87B5-6E0432D4343A}" sibTransId="{6E500DB6-C0D3-428B-B7D1-53D46CF1030F}"/>
    <dgm:cxn modelId="{4BEAAC05-354C-4658-B65F-EEF48C1852F7}" srcId="{FE3A2BA6-6708-4C82-8756-8730DB5D4B90}" destId="{99E891A6-74B6-42BA-B90C-95C56642B822}" srcOrd="2" destOrd="0" parTransId="{9A9E269A-81BF-4AAD-9DA5-50453642CEF8}" sibTransId="{CB415697-589A-485A-A317-DD400B86B434}"/>
    <dgm:cxn modelId="{B5186808-6443-4AA7-9C88-59F784D3E388}" srcId="{FE3A2BA6-6708-4C82-8756-8730DB5D4B90}" destId="{5CEFA333-A47F-4D39-B50E-CEC861F197F8}" srcOrd="0" destOrd="0" parTransId="{DD6FE59D-DAA8-4E9A-A7BF-F5C74C8E7074}" sibTransId="{7C2F9E22-2CAE-486E-B99F-C5D2B6A09008}"/>
    <dgm:cxn modelId="{74BD721C-E05B-4F1F-9574-805F367ADD14}" srcId="{99E891A6-74B6-42BA-B90C-95C56642B822}" destId="{85059B33-8AED-4E37-9E55-1DA1BEC9635A}" srcOrd="0" destOrd="0" parTransId="{7F4D7FA0-DAC5-4106-8852-3FC2164C699F}" sibTransId="{FE556591-82C5-4A17-BD44-E32932C3F3C7}"/>
    <dgm:cxn modelId="{02550A3D-BCF1-45A3-B27A-E1AF10FFCA71}" type="presOf" srcId="{8BCFDC3F-FEEA-4D55-9290-1E7FA55E12C1}" destId="{45A77DEB-61DC-42CD-9111-E13E3BF54D68}" srcOrd="0" destOrd="0" presId="urn:microsoft.com/office/officeart/2005/8/layout/vList2"/>
    <dgm:cxn modelId="{B048BF46-A934-4C9E-81C1-55D9700B2F78}" type="presOf" srcId="{C3AEB242-E24B-43FE-9F11-75AA5CD3110A}" destId="{3ED8C991-3269-4F89-9A39-139FAAEDABB2}" srcOrd="0" destOrd="1" presId="urn:microsoft.com/office/officeart/2005/8/layout/vList2"/>
    <dgm:cxn modelId="{E45B3548-4797-456C-BDD3-931A2D15BA93}" type="presOf" srcId="{AEEBA823-D3D7-40B4-BE0C-22E200A95037}" destId="{3ED8C991-3269-4F89-9A39-139FAAEDABB2}" srcOrd="0" destOrd="0" presId="urn:microsoft.com/office/officeart/2005/8/layout/vList2"/>
    <dgm:cxn modelId="{97C92D52-DC5A-4EBF-BF1F-A29EBF7A695D}" srcId="{8BCFDC3F-FEEA-4D55-9290-1E7FA55E12C1}" destId="{C3AEB242-E24B-43FE-9F11-75AA5CD3110A}" srcOrd="1" destOrd="0" parTransId="{C0A6C01D-CE69-4EE6-85CE-1CBA0BAABFB0}" sibTransId="{F439E26A-A67A-415D-B6C2-11D2DEA0CF58}"/>
    <dgm:cxn modelId="{9840E982-3781-43A2-B5DC-B31AEB745FA4}" srcId="{5CEFA333-A47F-4D39-B50E-CEC861F197F8}" destId="{4F49342C-CF95-4802-8727-5A7A7F026357}" srcOrd="0" destOrd="0" parTransId="{4CE32F71-24E5-450F-A35F-37071D1622C6}" sibTransId="{0400ECCC-CE5B-4F39-A5E3-547A62F04F76}"/>
    <dgm:cxn modelId="{93D172A6-72E6-4037-BB9E-7E3413B251E4}" type="presOf" srcId="{85059B33-8AED-4E37-9E55-1DA1BEC9635A}" destId="{07369F7B-D5F0-46C9-AC20-2E098FFAECB3}" srcOrd="0" destOrd="0" presId="urn:microsoft.com/office/officeart/2005/8/layout/vList2"/>
    <dgm:cxn modelId="{A36851BF-D1FC-4129-B65D-5149983017CF}" srcId="{8BCFDC3F-FEEA-4D55-9290-1E7FA55E12C1}" destId="{AEEBA823-D3D7-40B4-BE0C-22E200A95037}" srcOrd="0" destOrd="0" parTransId="{1C604820-ECF0-4ADE-9662-A7D094F071BA}" sibTransId="{5EF4B9AA-1033-4FAD-A1BE-257CBFA25409}"/>
    <dgm:cxn modelId="{F4FEC1BF-B9DC-49E0-B294-CC9FC08A4634}" type="presOf" srcId="{99E891A6-74B6-42BA-B90C-95C56642B822}" destId="{2ABC53E5-A4A3-4F43-9E9A-4305A496E66E}" srcOrd="0" destOrd="0" presId="urn:microsoft.com/office/officeart/2005/8/layout/vList2"/>
    <dgm:cxn modelId="{F982ABE0-85AA-4FEB-AC95-3D73E2202D14}" type="presOf" srcId="{5CEFA333-A47F-4D39-B50E-CEC861F197F8}" destId="{FE064BD3-8450-4D18-A4EC-F4B191A10F01}" srcOrd="0" destOrd="0" presId="urn:microsoft.com/office/officeart/2005/8/layout/vList2"/>
    <dgm:cxn modelId="{80C1CDE6-91B8-449C-84E5-55A92D2764FA}" type="presOf" srcId="{4F49342C-CF95-4802-8727-5A7A7F026357}" destId="{B3ADECF5-70EE-4048-A468-063EB9848F1D}" srcOrd="0" destOrd="0" presId="urn:microsoft.com/office/officeart/2005/8/layout/vList2"/>
    <dgm:cxn modelId="{E8D5A5C8-BD25-4967-8D73-809F9ED8CFB9}" type="presParOf" srcId="{D04D193D-36C0-442D-B890-0ABE557077E6}" destId="{FE064BD3-8450-4D18-A4EC-F4B191A10F01}" srcOrd="0" destOrd="0" presId="urn:microsoft.com/office/officeart/2005/8/layout/vList2"/>
    <dgm:cxn modelId="{AC70CA35-D34F-4F2F-AC34-B3330010CBEE}" type="presParOf" srcId="{D04D193D-36C0-442D-B890-0ABE557077E6}" destId="{B3ADECF5-70EE-4048-A468-063EB9848F1D}" srcOrd="1" destOrd="0" presId="urn:microsoft.com/office/officeart/2005/8/layout/vList2"/>
    <dgm:cxn modelId="{338F09CF-AAB4-4F63-9DB5-9335AF136293}" type="presParOf" srcId="{D04D193D-36C0-442D-B890-0ABE557077E6}" destId="{45A77DEB-61DC-42CD-9111-E13E3BF54D68}" srcOrd="2" destOrd="0" presId="urn:microsoft.com/office/officeart/2005/8/layout/vList2"/>
    <dgm:cxn modelId="{AB5C3F04-A2AD-4201-A156-F426502F507A}" type="presParOf" srcId="{D04D193D-36C0-442D-B890-0ABE557077E6}" destId="{3ED8C991-3269-4F89-9A39-139FAAEDABB2}" srcOrd="3" destOrd="0" presId="urn:microsoft.com/office/officeart/2005/8/layout/vList2"/>
    <dgm:cxn modelId="{7045AF34-58D2-4AB4-B30F-F218F6FA656C}" type="presParOf" srcId="{D04D193D-36C0-442D-B890-0ABE557077E6}" destId="{2ABC53E5-A4A3-4F43-9E9A-4305A496E66E}" srcOrd="4" destOrd="0" presId="urn:microsoft.com/office/officeart/2005/8/layout/vList2"/>
    <dgm:cxn modelId="{A29A95D0-EDAB-47E4-A82B-F127A79A9910}" type="presParOf" srcId="{D04D193D-36C0-442D-B890-0ABE557077E6}" destId="{07369F7B-D5F0-46C9-AC20-2E098FFAECB3}"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5CB5D0-03EF-4C91-891A-3A19801578A9}"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D04752B2-4D6A-4566-A70E-9401EA7FC0B6}">
      <dgm:prSet custT="1"/>
      <dgm:spPr/>
      <dgm:t>
        <a:bodyPr/>
        <a:lstStyle/>
        <a:p>
          <a:pPr rtl="0"/>
          <a:r>
            <a:rPr lang="en-IN" sz="2400" b="1">
              <a:latin typeface="Arial" panose="020B0604020202020204" pitchFamily="34" charset="0"/>
              <a:cs typeface="Arial" panose="020B0604020202020204" pitchFamily="34" charset="0"/>
            </a:rPr>
            <a:t>Copyrights</a:t>
          </a:r>
          <a:endParaRPr lang="en-US" sz="2400">
            <a:latin typeface="Arial" panose="020B0604020202020204" pitchFamily="34" charset="0"/>
            <a:cs typeface="Arial" panose="020B0604020202020204" pitchFamily="34" charset="0"/>
          </a:endParaRPr>
        </a:p>
      </dgm:t>
    </dgm:pt>
    <dgm:pt modelId="{C2B5FCD4-FCF3-40F6-AC4E-E5ED2FB1BCC5}" type="parTrans" cxnId="{B7B3C050-A62D-42F5-85BC-264EB86B7CF3}">
      <dgm:prSet/>
      <dgm:spPr/>
      <dgm:t>
        <a:bodyPr/>
        <a:lstStyle/>
        <a:p>
          <a:endParaRPr lang="en-US"/>
        </a:p>
      </dgm:t>
    </dgm:pt>
    <dgm:pt modelId="{3936881E-9579-4045-A6D0-97893D2ACC14}" type="sibTrans" cxnId="{B7B3C050-A62D-42F5-85BC-264EB86B7CF3}">
      <dgm:prSet/>
      <dgm:spPr/>
      <dgm:t>
        <a:bodyPr/>
        <a:lstStyle/>
        <a:p>
          <a:endParaRPr lang="en-US"/>
        </a:p>
      </dgm:t>
    </dgm:pt>
    <dgm:pt modelId="{87913DDF-0CE7-4429-8668-952A264B0BA5}">
      <dgm:prSet custT="1"/>
      <dgm:spPr/>
      <dgm:t>
        <a:bodyPr/>
        <a:lstStyle/>
        <a:p>
          <a:pPr rtl="0"/>
          <a:r>
            <a:rPr lang="en-IN" sz="2400" b="1">
              <a:latin typeface="Arial" panose="020B0604020202020204" pitchFamily="34" charset="0"/>
              <a:cs typeface="Arial" panose="020B0604020202020204" pitchFamily="34" charset="0"/>
            </a:rPr>
            <a:t>Smart Contracts</a:t>
          </a:r>
          <a:endParaRPr lang="en-US" sz="2400">
            <a:latin typeface="Arial" panose="020B0604020202020204" pitchFamily="34" charset="0"/>
            <a:cs typeface="Arial" panose="020B0604020202020204" pitchFamily="34" charset="0"/>
          </a:endParaRPr>
        </a:p>
      </dgm:t>
    </dgm:pt>
    <dgm:pt modelId="{8B4EBAB7-79AF-4DBF-94DD-B60E5F575FAC}" type="parTrans" cxnId="{F78BEFBA-10FB-4590-BC02-E3853FC4F5A7}">
      <dgm:prSet/>
      <dgm:spPr/>
      <dgm:t>
        <a:bodyPr/>
        <a:lstStyle/>
        <a:p>
          <a:endParaRPr lang="en-US"/>
        </a:p>
      </dgm:t>
    </dgm:pt>
    <dgm:pt modelId="{D6703AC9-BBA6-4F54-A1B3-3683E175998D}" type="sibTrans" cxnId="{F78BEFBA-10FB-4590-BC02-E3853FC4F5A7}">
      <dgm:prSet/>
      <dgm:spPr/>
      <dgm:t>
        <a:bodyPr/>
        <a:lstStyle/>
        <a:p>
          <a:endParaRPr lang="en-US"/>
        </a:p>
      </dgm:t>
    </dgm:pt>
    <dgm:pt modelId="{3AAD08A9-783C-4EC3-B9B6-5001E56357B1}">
      <dgm:prSet custT="1"/>
      <dgm:spPr/>
      <dgm:t>
        <a:bodyPr/>
        <a:lstStyle/>
        <a:p>
          <a:pPr rtl="0"/>
          <a:r>
            <a:rPr lang="en-IN" sz="2400" b="1">
              <a:latin typeface="Arial" panose="020B0604020202020204" pitchFamily="34" charset="0"/>
              <a:cs typeface="Arial" panose="020B0604020202020204" pitchFamily="34" charset="0"/>
            </a:rPr>
            <a:t>Smart Wallet</a:t>
          </a:r>
          <a:r>
            <a:rPr lang="en-IN" sz="2400">
              <a:latin typeface="Arial" panose="020B0604020202020204" pitchFamily="34" charset="0"/>
              <a:cs typeface="Arial" panose="020B0604020202020204" pitchFamily="34" charset="0"/>
            </a:rPr>
            <a:t>s</a:t>
          </a:r>
          <a:endParaRPr lang="en-US" sz="2400">
            <a:latin typeface="Arial" panose="020B0604020202020204" pitchFamily="34" charset="0"/>
            <a:cs typeface="Arial" panose="020B0604020202020204" pitchFamily="34" charset="0"/>
          </a:endParaRPr>
        </a:p>
      </dgm:t>
    </dgm:pt>
    <dgm:pt modelId="{16F256D5-0AC8-4EE6-AF05-A959409396D6}" type="parTrans" cxnId="{9BB3CB6D-7244-4E1A-B62D-97D734410C06}">
      <dgm:prSet/>
      <dgm:spPr/>
      <dgm:t>
        <a:bodyPr/>
        <a:lstStyle/>
        <a:p>
          <a:endParaRPr lang="en-US"/>
        </a:p>
      </dgm:t>
    </dgm:pt>
    <dgm:pt modelId="{2BA0B225-BC95-47F1-9713-2C0CDD2FBD9B}" type="sibTrans" cxnId="{9BB3CB6D-7244-4E1A-B62D-97D734410C06}">
      <dgm:prSet/>
      <dgm:spPr/>
      <dgm:t>
        <a:bodyPr/>
        <a:lstStyle/>
        <a:p>
          <a:endParaRPr lang="en-US"/>
        </a:p>
      </dgm:t>
    </dgm:pt>
    <dgm:pt modelId="{457F615C-62A8-472E-B873-32233CC5DE08}">
      <dgm:prSet custT="1"/>
      <dgm:spPr/>
      <dgm:t>
        <a:bodyPr/>
        <a:lstStyle/>
        <a:p>
          <a:pPr rtl="0"/>
          <a:r>
            <a:rPr lang="en-IN" sz="2400" b="1">
              <a:latin typeface="Arial" panose="020B0604020202020204" pitchFamily="34" charset="0"/>
              <a:cs typeface="Arial" panose="020B0604020202020204" pitchFamily="34" charset="0"/>
            </a:rPr>
            <a:t>Privacy</a:t>
          </a:r>
          <a:r>
            <a:rPr lang="en-IN" sz="2400">
              <a:latin typeface="Arial" panose="020B0604020202020204" pitchFamily="34" charset="0"/>
              <a:cs typeface="Arial" panose="020B0604020202020204" pitchFamily="34" charset="0"/>
            </a:rPr>
            <a:t> </a:t>
          </a:r>
          <a:endParaRPr lang="en-US" sz="2400">
            <a:latin typeface="Arial" panose="020B0604020202020204" pitchFamily="34" charset="0"/>
            <a:cs typeface="Arial" panose="020B0604020202020204" pitchFamily="34" charset="0"/>
          </a:endParaRPr>
        </a:p>
      </dgm:t>
    </dgm:pt>
    <dgm:pt modelId="{B1336BA9-5F5A-42BC-9DA6-34E9940145E9}" type="parTrans" cxnId="{60FC4E50-7E4D-4DCC-8A80-7706911FD2C5}">
      <dgm:prSet/>
      <dgm:spPr/>
      <dgm:t>
        <a:bodyPr/>
        <a:lstStyle/>
        <a:p>
          <a:endParaRPr lang="en-US"/>
        </a:p>
      </dgm:t>
    </dgm:pt>
    <dgm:pt modelId="{99C42646-D6D9-42B9-A4D3-49A476ACE849}" type="sibTrans" cxnId="{60FC4E50-7E4D-4DCC-8A80-7706911FD2C5}">
      <dgm:prSet/>
      <dgm:spPr/>
      <dgm:t>
        <a:bodyPr/>
        <a:lstStyle/>
        <a:p>
          <a:endParaRPr lang="en-US"/>
        </a:p>
      </dgm:t>
    </dgm:pt>
    <dgm:pt modelId="{119F395F-ADE9-4E4F-B086-7945A90D297D}" type="pres">
      <dgm:prSet presAssocID="{5F5CB5D0-03EF-4C91-891A-3A19801578A9}" presName="Name0" presStyleCnt="0">
        <dgm:presLayoutVars>
          <dgm:dir/>
          <dgm:animLvl val="lvl"/>
          <dgm:resizeHandles val="exact"/>
        </dgm:presLayoutVars>
      </dgm:prSet>
      <dgm:spPr/>
    </dgm:pt>
    <dgm:pt modelId="{704AA1F2-B29D-422A-97B8-E17DE07B8DD0}" type="pres">
      <dgm:prSet presAssocID="{D04752B2-4D6A-4566-A70E-9401EA7FC0B6}" presName="linNode" presStyleCnt="0"/>
      <dgm:spPr/>
    </dgm:pt>
    <dgm:pt modelId="{02F61C76-CE73-4998-8637-BE7A1867C165}" type="pres">
      <dgm:prSet presAssocID="{D04752B2-4D6A-4566-A70E-9401EA7FC0B6}" presName="parentText" presStyleLbl="node1" presStyleIdx="0" presStyleCnt="4">
        <dgm:presLayoutVars>
          <dgm:chMax val="1"/>
          <dgm:bulletEnabled val="1"/>
        </dgm:presLayoutVars>
      </dgm:prSet>
      <dgm:spPr/>
    </dgm:pt>
    <dgm:pt modelId="{ABBEEFCA-2647-4568-90F7-3A70E98517B5}" type="pres">
      <dgm:prSet presAssocID="{3936881E-9579-4045-A6D0-97893D2ACC14}" presName="sp" presStyleCnt="0"/>
      <dgm:spPr/>
    </dgm:pt>
    <dgm:pt modelId="{6E7D9586-B0D9-4F0D-8968-CF3F30A02770}" type="pres">
      <dgm:prSet presAssocID="{87913DDF-0CE7-4429-8668-952A264B0BA5}" presName="linNode" presStyleCnt="0"/>
      <dgm:spPr/>
    </dgm:pt>
    <dgm:pt modelId="{1C9FE3C2-64C8-4EFD-97D2-267FED01E1DE}" type="pres">
      <dgm:prSet presAssocID="{87913DDF-0CE7-4429-8668-952A264B0BA5}" presName="parentText" presStyleLbl="node1" presStyleIdx="1" presStyleCnt="4">
        <dgm:presLayoutVars>
          <dgm:chMax val="1"/>
          <dgm:bulletEnabled val="1"/>
        </dgm:presLayoutVars>
      </dgm:prSet>
      <dgm:spPr/>
    </dgm:pt>
    <dgm:pt modelId="{B9BABEFD-E371-49A0-92C8-6D92325166E0}" type="pres">
      <dgm:prSet presAssocID="{D6703AC9-BBA6-4F54-A1B3-3683E175998D}" presName="sp" presStyleCnt="0"/>
      <dgm:spPr/>
    </dgm:pt>
    <dgm:pt modelId="{ED7CD562-49A0-412B-8364-EF6C7E9E7083}" type="pres">
      <dgm:prSet presAssocID="{3AAD08A9-783C-4EC3-B9B6-5001E56357B1}" presName="linNode" presStyleCnt="0"/>
      <dgm:spPr/>
    </dgm:pt>
    <dgm:pt modelId="{045D9055-9C13-4B97-8ACA-2BC5920B4BA2}" type="pres">
      <dgm:prSet presAssocID="{3AAD08A9-783C-4EC3-B9B6-5001E56357B1}" presName="parentText" presStyleLbl="node1" presStyleIdx="2" presStyleCnt="4">
        <dgm:presLayoutVars>
          <dgm:chMax val="1"/>
          <dgm:bulletEnabled val="1"/>
        </dgm:presLayoutVars>
      </dgm:prSet>
      <dgm:spPr/>
    </dgm:pt>
    <dgm:pt modelId="{513CD6F6-3764-4A08-B5A0-971E47B7A302}" type="pres">
      <dgm:prSet presAssocID="{2BA0B225-BC95-47F1-9713-2C0CDD2FBD9B}" presName="sp" presStyleCnt="0"/>
      <dgm:spPr/>
    </dgm:pt>
    <dgm:pt modelId="{8C8AA39D-399B-41E1-9E1B-60C60DACB75F}" type="pres">
      <dgm:prSet presAssocID="{457F615C-62A8-472E-B873-32233CC5DE08}" presName="linNode" presStyleCnt="0"/>
      <dgm:spPr/>
    </dgm:pt>
    <dgm:pt modelId="{DC91C503-EF52-4277-8045-C8435912D29B}" type="pres">
      <dgm:prSet presAssocID="{457F615C-62A8-472E-B873-32233CC5DE08}" presName="parentText" presStyleLbl="node1" presStyleIdx="3" presStyleCnt="4">
        <dgm:presLayoutVars>
          <dgm:chMax val="1"/>
          <dgm:bulletEnabled val="1"/>
        </dgm:presLayoutVars>
      </dgm:prSet>
      <dgm:spPr/>
    </dgm:pt>
  </dgm:ptLst>
  <dgm:cxnLst>
    <dgm:cxn modelId="{8F535025-4B87-4CB1-B78F-F42F79A0310E}" type="presOf" srcId="{D04752B2-4D6A-4566-A70E-9401EA7FC0B6}" destId="{02F61C76-CE73-4998-8637-BE7A1867C165}" srcOrd="0" destOrd="0" presId="urn:microsoft.com/office/officeart/2005/8/layout/vList5"/>
    <dgm:cxn modelId="{9BB3CB6D-7244-4E1A-B62D-97D734410C06}" srcId="{5F5CB5D0-03EF-4C91-891A-3A19801578A9}" destId="{3AAD08A9-783C-4EC3-B9B6-5001E56357B1}" srcOrd="2" destOrd="0" parTransId="{16F256D5-0AC8-4EE6-AF05-A959409396D6}" sibTransId="{2BA0B225-BC95-47F1-9713-2C0CDD2FBD9B}"/>
    <dgm:cxn modelId="{60FC4E50-7E4D-4DCC-8A80-7706911FD2C5}" srcId="{5F5CB5D0-03EF-4C91-891A-3A19801578A9}" destId="{457F615C-62A8-472E-B873-32233CC5DE08}" srcOrd="3" destOrd="0" parTransId="{B1336BA9-5F5A-42BC-9DA6-34E9940145E9}" sibTransId="{99C42646-D6D9-42B9-A4D3-49A476ACE849}"/>
    <dgm:cxn modelId="{B7B3C050-A62D-42F5-85BC-264EB86B7CF3}" srcId="{5F5CB5D0-03EF-4C91-891A-3A19801578A9}" destId="{D04752B2-4D6A-4566-A70E-9401EA7FC0B6}" srcOrd="0" destOrd="0" parTransId="{C2B5FCD4-FCF3-40F6-AC4E-E5ED2FB1BCC5}" sibTransId="{3936881E-9579-4045-A6D0-97893D2ACC14}"/>
    <dgm:cxn modelId="{FA379181-7C09-407A-A5EA-FBC73A103709}" type="presOf" srcId="{457F615C-62A8-472E-B873-32233CC5DE08}" destId="{DC91C503-EF52-4277-8045-C8435912D29B}" srcOrd="0" destOrd="0" presId="urn:microsoft.com/office/officeart/2005/8/layout/vList5"/>
    <dgm:cxn modelId="{2626FE9D-94A0-4F6F-B3FC-9A9B47CEFC98}" type="presOf" srcId="{87913DDF-0CE7-4429-8668-952A264B0BA5}" destId="{1C9FE3C2-64C8-4EFD-97D2-267FED01E1DE}" srcOrd="0" destOrd="0" presId="urn:microsoft.com/office/officeart/2005/8/layout/vList5"/>
    <dgm:cxn modelId="{F78BEFBA-10FB-4590-BC02-E3853FC4F5A7}" srcId="{5F5CB5D0-03EF-4C91-891A-3A19801578A9}" destId="{87913DDF-0CE7-4429-8668-952A264B0BA5}" srcOrd="1" destOrd="0" parTransId="{8B4EBAB7-79AF-4DBF-94DD-B60E5F575FAC}" sibTransId="{D6703AC9-BBA6-4F54-A1B3-3683E175998D}"/>
    <dgm:cxn modelId="{83C83AC9-2FDE-416B-838C-83CD696B9FD5}" type="presOf" srcId="{5F5CB5D0-03EF-4C91-891A-3A19801578A9}" destId="{119F395F-ADE9-4E4F-B086-7945A90D297D}" srcOrd="0" destOrd="0" presId="urn:microsoft.com/office/officeart/2005/8/layout/vList5"/>
    <dgm:cxn modelId="{56913CDA-4C1A-4B84-AC31-3E7C10738BDA}" type="presOf" srcId="{3AAD08A9-783C-4EC3-B9B6-5001E56357B1}" destId="{045D9055-9C13-4B97-8ACA-2BC5920B4BA2}" srcOrd="0" destOrd="0" presId="urn:microsoft.com/office/officeart/2005/8/layout/vList5"/>
    <dgm:cxn modelId="{8C764530-C716-4ACA-A51C-BC729D648E56}" type="presParOf" srcId="{119F395F-ADE9-4E4F-B086-7945A90D297D}" destId="{704AA1F2-B29D-422A-97B8-E17DE07B8DD0}" srcOrd="0" destOrd="0" presId="urn:microsoft.com/office/officeart/2005/8/layout/vList5"/>
    <dgm:cxn modelId="{3E7F6E86-902E-4422-AAD5-0FD9DFAC9E25}" type="presParOf" srcId="{704AA1F2-B29D-422A-97B8-E17DE07B8DD0}" destId="{02F61C76-CE73-4998-8637-BE7A1867C165}" srcOrd="0" destOrd="0" presId="urn:microsoft.com/office/officeart/2005/8/layout/vList5"/>
    <dgm:cxn modelId="{7A274D32-71E5-42E5-830D-F5078EAFC7EE}" type="presParOf" srcId="{119F395F-ADE9-4E4F-B086-7945A90D297D}" destId="{ABBEEFCA-2647-4568-90F7-3A70E98517B5}" srcOrd="1" destOrd="0" presId="urn:microsoft.com/office/officeart/2005/8/layout/vList5"/>
    <dgm:cxn modelId="{A00910C5-A091-42F4-8716-FF24F4E3C30D}" type="presParOf" srcId="{119F395F-ADE9-4E4F-B086-7945A90D297D}" destId="{6E7D9586-B0D9-4F0D-8968-CF3F30A02770}" srcOrd="2" destOrd="0" presId="urn:microsoft.com/office/officeart/2005/8/layout/vList5"/>
    <dgm:cxn modelId="{B646AA75-178F-417A-B780-E3A9A5CCF09E}" type="presParOf" srcId="{6E7D9586-B0D9-4F0D-8968-CF3F30A02770}" destId="{1C9FE3C2-64C8-4EFD-97D2-267FED01E1DE}" srcOrd="0" destOrd="0" presId="urn:microsoft.com/office/officeart/2005/8/layout/vList5"/>
    <dgm:cxn modelId="{877A56E9-7442-495E-92B1-A53C44F7B994}" type="presParOf" srcId="{119F395F-ADE9-4E4F-B086-7945A90D297D}" destId="{B9BABEFD-E371-49A0-92C8-6D92325166E0}" srcOrd="3" destOrd="0" presId="urn:microsoft.com/office/officeart/2005/8/layout/vList5"/>
    <dgm:cxn modelId="{F56A3F02-A17E-458B-AD51-F7FC86ED25C8}" type="presParOf" srcId="{119F395F-ADE9-4E4F-B086-7945A90D297D}" destId="{ED7CD562-49A0-412B-8364-EF6C7E9E7083}" srcOrd="4" destOrd="0" presId="urn:microsoft.com/office/officeart/2005/8/layout/vList5"/>
    <dgm:cxn modelId="{DFBCC281-6AA7-4373-A4D2-11EE7E29C408}" type="presParOf" srcId="{ED7CD562-49A0-412B-8364-EF6C7E9E7083}" destId="{045D9055-9C13-4B97-8ACA-2BC5920B4BA2}" srcOrd="0" destOrd="0" presId="urn:microsoft.com/office/officeart/2005/8/layout/vList5"/>
    <dgm:cxn modelId="{342F6393-BDFA-49BB-9ACF-0852823FB8AD}" type="presParOf" srcId="{119F395F-ADE9-4E4F-B086-7945A90D297D}" destId="{513CD6F6-3764-4A08-B5A0-971E47B7A302}" srcOrd="5" destOrd="0" presId="urn:microsoft.com/office/officeart/2005/8/layout/vList5"/>
    <dgm:cxn modelId="{D53B9B4A-2DC0-4B00-BF96-86F52598B3AB}" type="presParOf" srcId="{119F395F-ADE9-4E4F-B086-7945A90D297D}" destId="{8C8AA39D-399B-41E1-9E1B-60C60DACB75F}" srcOrd="6" destOrd="0" presId="urn:microsoft.com/office/officeart/2005/8/layout/vList5"/>
    <dgm:cxn modelId="{CD82DAEA-8BE6-4888-B8CF-5FFE6B8EFCED}" type="presParOf" srcId="{8C8AA39D-399B-41E1-9E1B-60C60DACB75F}" destId="{DC91C503-EF52-4277-8045-C8435912D29B}"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B2959-FBE4-4357-A7C0-66763396C756}">
      <dsp:nvSpPr>
        <dsp:cNvPr id="0" name=""/>
        <dsp:cNvSpPr/>
      </dsp:nvSpPr>
      <dsp:spPr>
        <a:xfrm>
          <a:off x="3015204" y="1957"/>
          <a:ext cx="3392105" cy="94127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Distributed Public Ledger</a:t>
          </a:r>
        </a:p>
      </dsp:txBody>
      <dsp:txXfrm>
        <a:off x="3061153" y="47906"/>
        <a:ext cx="3300207" cy="849379"/>
      </dsp:txXfrm>
    </dsp:sp>
    <dsp:sp modelId="{02FC37CD-61B8-4EA3-A4C4-090689FD21F9}">
      <dsp:nvSpPr>
        <dsp:cNvPr id="0" name=""/>
        <dsp:cNvSpPr/>
      </dsp:nvSpPr>
      <dsp:spPr>
        <a:xfrm>
          <a:off x="3015204" y="990298"/>
          <a:ext cx="3392105" cy="94127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en-US" sz="2400" kern="1200">
              <a:latin typeface="Arial" panose="020B0604020202020204" pitchFamily="34" charset="0"/>
              <a:cs typeface="Arial" panose="020B0604020202020204" pitchFamily="34" charset="0"/>
            </a:rPr>
            <a:t>Hash Encryption</a:t>
          </a:r>
        </a:p>
      </dsp:txBody>
      <dsp:txXfrm>
        <a:off x="3061153" y="1036247"/>
        <a:ext cx="3300207" cy="849379"/>
      </dsp:txXfrm>
    </dsp:sp>
    <dsp:sp modelId="{594769D3-FC1C-4DD2-BB49-56DDF78381B1}">
      <dsp:nvSpPr>
        <dsp:cNvPr id="0" name=""/>
        <dsp:cNvSpPr/>
      </dsp:nvSpPr>
      <dsp:spPr>
        <a:xfrm>
          <a:off x="3015204" y="1978639"/>
          <a:ext cx="3392105" cy="94127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en-US" sz="2400" kern="1200">
              <a:latin typeface="Arial" panose="020B0604020202020204" pitchFamily="34" charset="0"/>
              <a:cs typeface="Arial" panose="020B0604020202020204" pitchFamily="34" charset="0"/>
            </a:rPr>
            <a:t>Proof of Work</a:t>
          </a:r>
        </a:p>
      </dsp:txBody>
      <dsp:txXfrm>
        <a:off x="3061153" y="2024588"/>
        <a:ext cx="3300207" cy="849379"/>
      </dsp:txXfrm>
    </dsp:sp>
    <dsp:sp modelId="{97013AA9-7D09-45AB-BE8A-1B3DCAC15DA1}">
      <dsp:nvSpPr>
        <dsp:cNvPr id="0" name=""/>
        <dsp:cNvSpPr/>
      </dsp:nvSpPr>
      <dsp:spPr>
        <a:xfrm>
          <a:off x="3015204" y="2966981"/>
          <a:ext cx="3392105" cy="94127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en-US" sz="2400" kern="1200">
              <a:latin typeface="Arial" panose="020B0604020202020204" pitchFamily="34" charset="0"/>
              <a:cs typeface="Arial" panose="020B0604020202020204" pitchFamily="34" charset="0"/>
            </a:rPr>
            <a:t>Incentives for Validation</a:t>
          </a:r>
        </a:p>
      </dsp:txBody>
      <dsp:txXfrm>
        <a:off x="3061153" y="3012930"/>
        <a:ext cx="3300207" cy="8493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064BD3-8450-4D18-A4EC-F4B191A10F01}">
      <dsp:nvSpPr>
        <dsp:cNvPr id="0" name=""/>
        <dsp:cNvSpPr/>
      </dsp:nvSpPr>
      <dsp:spPr>
        <a:xfrm>
          <a:off x="0" y="34542"/>
          <a:ext cx="5456742" cy="5990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IN" sz="1600" kern="1200" dirty="0">
              <a:latin typeface="Arial" panose="020B0604020202020204" pitchFamily="34" charset="0"/>
              <a:cs typeface="Arial" panose="020B0604020202020204" pitchFamily="34" charset="0"/>
            </a:rPr>
            <a:t>Private key cryptography</a:t>
          </a:r>
          <a:endParaRPr lang="en-US" sz="1600" kern="1200" dirty="0">
            <a:latin typeface="Arial" panose="020B0604020202020204" pitchFamily="34" charset="0"/>
            <a:cs typeface="Arial" panose="020B0604020202020204" pitchFamily="34" charset="0"/>
          </a:endParaRPr>
        </a:p>
      </dsp:txBody>
      <dsp:txXfrm>
        <a:off x="29243" y="63785"/>
        <a:ext cx="5398256" cy="540554"/>
      </dsp:txXfrm>
    </dsp:sp>
    <dsp:sp modelId="{B3ADECF5-70EE-4048-A468-063EB9848F1D}">
      <dsp:nvSpPr>
        <dsp:cNvPr id="0" name=""/>
        <dsp:cNvSpPr/>
      </dsp:nvSpPr>
      <dsp:spPr>
        <a:xfrm>
          <a:off x="0" y="633582"/>
          <a:ext cx="5456742"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252" tIns="20320" rIns="113792" bIns="20320" numCol="1" spcCol="1270" anchor="t" anchorCtr="0">
          <a:noAutofit/>
        </a:bodyPr>
        <a:lstStyle/>
        <a:p>
          <a:pPr marL="171450" lvl="1" indent="-171450" algn="just" defTabSz="711200" rtl="0">
            <a:lnSpc>
              <a:spcPct val="90000"/>
            </a:lnSpc>
            <a:spcBef>
              <a:spcPct val="0"/>
            </a:spcBef>
            <a:spcAft>
              <a:spcPct val="20000"/>
            </a:spcAft>
            <a:buChar char="•"/>
          </a:pPr>
          <a:r>
            <a:rPr lang="en-IN" sz="1600" kern="1200" dirty="0"/>
            <a:t>To secure identities and hash functions to make </a:t>
          </a:r>
          <a:r>
            <a:rPr lang="en-IN" sz="1600" kern="1200" dirty="0" err="1"/>
            <a:t>blockchain</a:t>
          </a:r>
          <a:r>
            <a:rPr lang="en-IN" sz="1600" kern="1200" dirty="0"/>
            <a:t> immutable.</a:t>
          </a:r>
          <a:endParaRPr lang="en-US" sz="1600" kern="1200" dirty="0"/>
        </a:p>
      </dsp:txBody>
      <dsp:txXfrm>
        <a:off x="0" y="633582"/>
        <a:ext cx="5456742" cy="529920"/>
      </dsp:txXfrm>
    </dsp:sp>
    <dsp:sp modelId="{45A77DEB-61DC-42CD-9111-E13E3BF54D68}">
      <dsp:nvSpPr>
        <dsp:cNvPr id="0" name=""/>
        <dsp:cNvSpPr/>
      </dsp:nvSpPr>
      <dsp:spPr>
        <a:xfrm>
          <a:off x="0" y="1163502"/>
          <a:ext cx="5456742" cy="5990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IN" sz="1600" kern="1200">
              <a:latin typeface="Arial" panose="020B0604020202020204" pitchFamily="34" charset="0"/>
              <a:cs typeface="Arial" panose="020B0604020202020204" pitchFamily="34" charset="0"/>
            </a:rPr>
            <a:t>P2P network</a:t>
          </a:r>
          <a:endParaRPr lang="en-US" sz="1600" kern="1200">
            <a:latin typeface="Arial" panose="020B0604020202020204" pitchFamily="34" charset="0"/>
            <a:cs typeface="Arial" panose="020B0604020202020204" pitchFamily="34" charset="0"/>
          </a:endParaRPr>
        </a:p>
      </dsp:txBody>
      <dsp:txXfrm>
        <a:off x="29243" y="1192745"/>
        <a:ext cx="5398256" cy="540554"/>
      </dsp:txXfrm>
    </dsp:sp>
    <dsp:sp modelId="{3ED8C991-3269-4F89-9A39-139FAAEDABB2}">
      <dsp:nvSpPr>
        <dsp:cNvPr id="0" name=""/>
        <dsp:cNvSpPr/>
      </dsp:nvSpPr>
      <dsp:spPr>
        <a:xfrm>
          <a:off x="0" y="1762542"/>
          <a:ext cx="5456742" cy="74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252" tIns="20320" rIns="113792" bIns="20320" numCol="1" spcCol="1270" anchor="t" anchorCtr="0">
          <a:noAutofit/>
        </a:bodyPr>
        <a:lstStyle/>
        <a:p>
          <a:pPr marL="171450" lvl="1" indent="-171450" algn="just" defTabSz="711200" rtl="0">
            <a:lnSpc>
              <a:spcPct val="90000"/>
            </a:lnSpc>
            <a:spcBef>
              <a:spcPct val="0"/>
            </a:spcBef>
            <a:spcAft>
              <a:spcPct val="20000"/>
            </a:spcAft>
            <a:buChar char="•"/>
          </a:pPr>
          <a:r>
            <a:rPr lang="en-IN" sz="1600" kern="1200" dirty="0">
              <a:latin typeface="Arial" panose="020B0604020202020204" pitchFamily="34" charset="0"/>
              <a:cs typeface="Arial" panose="020B0604020202020204" pitchFamily="34" charset="0"/>
            </a:rPr>
            <a:t>P2P machines on the network help in maintaining the </a:t>
          </a:r>
          <a:r>
            <a:rPr lang="en-IN" sz="1600" kern="1200" dirty="0"/>
            <a:t>consistency</a:t>
          </a:r>
          <a:r>
            <a:rPr lang="en-IN" sz="1600" kern="1200" dirty="0">
              <a:latin typeface="Arial" panose="020B0604020202020204" pitchFamily="34" charset="0"/>
              <a:cs typeface="Arial" panose="020B0604020202020204" pitchFamily="34" charset="0"/>
            </a:rPr>
            <a:t> of the distributed ledger.</a:t>
          </a:r>
          <a:endParaRPr lang="en-US" sz="1600" kern="1200" dirty="0">
            <a:latin typeface="Arial" panose="020B0604020202020204" pitchFamily="34" charset="0"/>
            <a:cs typeface="Arial" panose="020B0604020202020204" pitchFamily="34" charset="0"/>
          </a:endParaRPr>
        </a:p>
        <a:p>
          <a:pPr marL="171450" lvl="1" indent="-171450" algn="l" defTabSz="711200" rtl="0">
            <a:lnSpc>
              <a:spcPct val="90000"/>
            </a:lnSpc>
            <a:spcBef>
              <a:spcPct val="0"/>
            </a:spcBef>
            <a:spcAft>
              <a:spcPct val="20000"/>
            </a:spcAft>
            <a:buChar char="•"/>
          </a:pPr>
          <a:r>
            <a:rPr lang="en-IN" sz="1600" kern="1200" dirty="0">
              <a:latin typeface="Arial" panose="020B0604020202020204" pitchFamily="34" charset="0"/>
              <a:cs typeface="Arial" panose="020B0604020202020204" pitchFamily="34" charset="0"/>
            </a:rPr>
            <a:t>Digital signature</a:t>
          </a:r>
          <a:endParaRPr lang="en-US" sz="1600" kern="1200" dirty="0">
            <a:latin typeface="Arial" panose="020B0604020202020204" pitchFamily="34" charset="0"/>
            <a:cs typeface="Arial" panose="020B0604020202020204" pitchFamily="34" charset="0"/>
          </a:endParaRPr>
        </a:p>
      </dsp:txBody>
      <dsp:txXfrm>
        <a:off x="0" y="1762542"/>
        <a:ext cx="5456742" cy="745200"/>
      </dsp:txXfrm>
    </dsp:sp>
    <dsp:sp modelId="{2ABC53E5-A4A3-4F43-9E9A-4305A496E66E}">
      <dsp:nvSpPr>
        <dsp:cNvPr id="0" name=""/>
        <dsp:cNvSpPr/>
      </dsp:nvSpPr>
      <dsp:spPr>
        <a:xfrm>
          <a:off x="0" y="2507742"/>
          <a:ext cx="5456742" cy="5990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IN" sz="1600" kern="1200">
              <a:latin typeface="Arial" panose="020B0604020202020204" pitchFamily="34" charset="0"/>
              <a:cs typeface="Arial" panose="020B0604020202020204" pitchFamily="34" charset="0"/>
            </a:rPr>
            <a:t>Blockchain program</a:t>
          </a:r>
          <a:endParaRPr lang="en-US" sz="1600" kern="1200">
            <a:latin typeface="Arial" panose="020B0604020202020204" pitchFamily="34" charset="0"/>
            <a:cs typeface="Arial" panose="020B0604020202020204" pitchFamily="34" charset="0"/>
          </a:endParaRPr>
        </a:p>
      </dsp:txBody>
      <dsp:txXfrm>
        <a:off x="29243" y="2536985"/>
        <a:ext cx="5398256" cy="540554"/>
      </dsp:txXfrm>
    </dsp:sp>
    <dsp:sp modelId="{07369F7B-D5F0-46C9-AC20-2E098FFAECB3}">
      <dsp:nvSpPr>
        <dsp:cNvPr id="0" name=""/>
        <dsp:cNvSpPr/>
      </dsp:nvSpPr>
      <dsp:spPr>
        <a:xfrm>
          <a:off x="0" y="3106782"/>
          <a:ext cx="5456742"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252" tIns="20320" rIns="113792" bIns="20320" numCol="1" spcCol="1270" anchor="t" anchorCtr="0">
          <a:noAutofit/>
        </a:bodyPr>
        <a:lstStyle/>
        <a:p>
          <a:pPr marL="171450" lvl="1" indent="-171450" algn="just" defTabSz="711200" rtl="0">
            <a:lnSpc>
              <a:spcPct val="90000"/>
            </a:lnSpc>
            <a:spcBef>
              <a:spcPct val="0"/>
            </a:spcBef>
            <a:spcAft>
              <a:spcPct val="20000"/>
            </a:spcAft>
            <a:buChar char="•"/>
          </a:pPr>
          <a:r>
            <a:rPr lang="en-IN" sz="1600" kern="1200" dirty="0">
              <a:latin typeface="Arial" panose="020B0604020202020204" pitchFamily="34" charset="0"/>
              <a:cs typeface="Arial" panose="020B0604020202020204" pitchFamily="34" charset="0"/>
            </a:rPr>
            <a:t>The program gives the </a:t>
          </a:r>
          <a:r>
            <a:rPr lang="en-IN" sz="1600" kern="1200" dirty="0" err="1">
              <a:latin typeface="Arial" panose="020B0604020202020204" pitchFamily="34" charset="0"/>
              <a:cs typeface="Arial" panose="020B0604020202020204" pitchFamily="34" charset="0"/>
            </a:rPr>
            <a:t>blockchain</a:t>
          </a:r>
          <a:r>
            <a:rPr lang="en-IN" sz="1600" kern="1200" dirty="0">
              <a:latin typeface="Arial" panose="020B0604020202020204" pitchFamily="34" charset="0"/>
              <a:cs typeface="Arial" panose="020B0604020202020204" pitchFamily="34" charset="0"/>
            </a:rPr>
            <a:t> its protocol based on the requirements</a:t>
          </a:r>
          <a:endParaRPr lang="en-US" sz="1600" kern="1200" dirty="0">
            <a:latin typeface="Arial" panose="020B0604020202020204" pitchFamily="34" charset="0"/>
            <a:cs typeface="Arial" panose="020B0604020202020204" pitchFamily="34" charset="0"/>
          </a:endParaRPr>
        </a:p>
      </dsp:txBody>
      <dsp:txXfrm>
        <a:off x="0" y="3106782"/>
        <a:ext cx="5456742" cy="529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61C76-CE73-4998-8637-BE7A1867C165}">
      <dsp:nvSpPr>
        <dsp:cNvPr id="0" name=""/>
        <dsp:cNvSpPr/>
      </dsp:nvSpPr>
      <dsp:spPr>
        <a:xfrm>
          <a:off x="3364992" y="2177"/>
          <a:ext cx="3785616" cy="10474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en-IN" sz="2400" b="1" kern="1200">
              <a:latin typeface="Arial" panose="020B0604020202020204" pitchFamily="34" charset="0"/>
              <a:cs typeface="Arial" panose="020B0604020202020204" pitchFamily="34" charset="0"/>
            </a:rPr>
            <a:t>Copyrights</a:t>
          </a:r>
          <a:endParaRPr lang="en-US" sz="2400" kern="1200">
            <a:latin typeface="Arial" panose="020B0604020202020204" pitchFamily="34" charset="0"/>
            <a:cs typeface="Arial" panose="020B0604020202020204" pitchFamily="34" charset="0"/>
          </a:endParaRPr>
        </a:p>
      </dsp:txBody>
      <dsp:txXfrm>
        <a:off x="3416125" y="53310"/>
        <a:ext cx="3683350" cy="945199"/>
      </dsp:txXfrm>
    </dsp:sp>
    <dsp:sp modelId="{1C9FE3C2-64C8-4EFD-97D2-267FED01E1DE}">
      <dsp:nvSpPr>
        <dsp:cNvPr id="0" name=""/>
        <dsp:cNvSpPr/>
      </dsp:nvSpPr>
      <dsp:spPr>
        <a:xfrm>
          <a:off x="3364992" y="1102016"/>
          <a:ext cx="3785616" cy="10474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en-IN" sz="2400" b="1" kern="1200">
              <a:latin typeface="Arial" panose="020B0604020202020204" pitchFamily="34" charset="0"/>
              <a:cs typeface="Arial" panose="020B0604020202020204" pitchFamily="34" charset="0"/>
            </a:rPr>
            <a:t>Smart Contracts</a:t>
          </a:r>
          <a:endParaRPr lang="en-US" sz="2400" kern="1200">
            <a:latin typeface="Arial" panose="020B0604020202020204" pitchFamily="34" charset="0"/>
            <a:cs typeface="Arial" panose="020B0604020202020204" pitchFamily="34" charset="0"/>
          </a:endParaRPr>
        </a:p>
      </dsp:txBody>
      <dsp:txXfrm>
        <a:off x="3416125" y="1153149"/>
        <a:ext cx="3683350" cy="945199"/>
      </dsp:txXfrm>
    </dsp:sp>
    <dsp:sp modelId="{045D9055-9C13-4B97-8ACA-2BC5920B4BA2}">
      <dsp:nvSpPr>
        <dsp:cNvPr id="0" name=""/>
        <dsp:cNvSpPr/>
      </dsp:nvSpPr>
      <dsp:spPr>
        <a:xfrm>
          <a:off x="3364992" y="2201855"/>
          <a:ext cx="3785616" cy="10474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en-IN" sz="2400" b="1" kern="1200">
              <a:latin typeface="Arial" panose="020B0604020202020204" pitchFamily="34" charset="0"/>
              <a:cs typeface="Arial" panose="020B0604020202020204" pitchFamily="34" charset="0"/>
            </a:rPr>
            <a:t>Smart Wallet</a:t>
          </a:r>
          <a:r>
            <a:rPr lang="en-IN" sz="2400" kern="1200">
              <a:latin typeface="Arial" panose="020B0604020202020204" pitchFamily="34" charset="0"/>
              <a:cs typeface="Arial" panose="020B0604020202020204" pitchFamily="34" charset="0"/>
            </a:rPr>
            <a:t>s</a:t>
          </a:r>
          <a:endParaRPr lang="en-US" sz="2400" kern="1200">
            <a:latin typeface="Arial" panose="020B0604020202020204" pitchFamily="34" charset="0"/>
            <a:cs typeface="Arial" panose="020B0604020202020204" pitchFamily="34" charset="0"/>
          </a:endParaRPr>
        </a:p>
      </dsp:txBody>
      <dsp:txXfrm>
        <a:off x="3416125" y="2252988"/>
        <a:ext cx="3683350" cy="945199"/>
      </dsp:txXfrm>
    </dsp:sp>
    <dsp:sp modelId="{DC91C503-EF52-4277-8045-C8435912D29B}">
      <dsp:nvSpPr>
        <dsp:cNvPr id="0" name=""/>
        <dsp:cNvSpPr/>
      </dsp:nvSpPr>
      <dsp:spPr>
        <a:xfrm>
          <a:off x="3364992" y="3301694"/>
          <a:ext cx="3785616" cy="10474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en-IN" sz="2400" b="1" kern="1200">
              <a:latin typeface="Arial" panose="020B0604020202020204" pitchFamily="34" charset="0"/>
              <a:cs typeface="Arial" panose="020B0604020202020204" pitchFamily="34" charset="0"/>
            </a:rPr>
            <a:t>Privacy</a:t>
          </a:r>
          <a:r>
            <a:rPr lang="en-IN" sz="2400" kern="1200">
              <a:latin typeface="Arial" panose="020B0604020202020204" pitchFamily="34" charset="0"/>
              <a:cs typeface="Arial" panose="020B0604020202020204" pitchFamily="34" charset="0"/>
            </a:rPr>
            <a:t> </a:t>
          </a:r>
          <a:endParaRPr lang="en-US" sz="2400" kern="1200">
            <a:latin typeface="Arial" panose="020B0604020202020204" pitchFamily="34" charset="0"/>
            <a:cs typeface="Arial" panose="020B0604020202020204" pitchFamily="34" charset="0"/>
          </a:endParaRPr>
        </a:p>
      </dsp:txBody>
      <dsp:txXfrm>
        <a:off x="3416125" y="3352827"/>
        <a:ext cx="3683350" cy="94519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622EF-37A1-4658-973C-7E1D749BD9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CB28D0D-4FDE-466B-B9FF-A683EDD196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B6D1A4-CAFE-4662-9C7E-8742E0E505AB}"/>
              </a:ext>
            </a:extLst>
          </p:cNvPr>
          <p:cNvSpPr>
            <a:spLocks noGrp="1"/>
          </p:cNvSpPr>
          <p:nvPr>
            <p:ph type="dt" sz="half" idx="10"/>
          </p:nvPr>
        </p:nvSpPr>
        <p:spPr/>
        <p:txBody>
          <a:bodyPr/>
          <a:lstStyle/>
          <a:p>
            <a:fld id="{4B43CECE-5D52-42AA-8D02-19C236EFB145}" type="datetimeFigureOut">
              <a:rPr lang="en-IN" smtClean="0"/>
              <a:t>27-11-2018</a:t>
            </a:fld>
            <a:endParaRPr lang="en-IN"/>
          </a:p>
        </p:txBody>
      </p:sp>
      <p:sp>
        <p:nvSpPr>
          <p:cNvPr id="5" name="Footer Placeholder 4">
            <a:extLst>
              <a:ext uri="{FF2B5EF4-FFF2-40B4-BE49-F238E27FC236}">
                <a16:creationId xmlns:a16="http://schemas.microsoft.com/office/drawing/2014/main" id="{3B4F5681-D15C-42CC-B771-112F484D6A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BE015C-CD83-4E82-B94A-69D268773493}"/>
              </a:ext>
            </a:extLst>
          </p:cNvPr>
          <p:cNvSpPr>
            <a:spLocks noGrp="1"/>
          </p:cNvSpPr>
          <p:nvPr>
            <p:ph type="sldNum" sz="quarter" idx="12"/>
          </p:nvPr>
        </p:nvSpPr>
        <p:spPr/>
        <p:txBody>
          <a:bodyPr/>
          <a:lstStyle/>
          <a:p>
            <a:fld id="{74A15948-7D77-4F8D-B198-393B9EFBAA06}" type="slidenum">
              <a:rPr lang="en-IN" smtClean="0"/>
              <a:t>‹#›</a:t>
            </a:fld>
            <a:endParaRPr lang="en-IN"/>
          </a:p>
        </p:txBody>
      </p:sp>
    </p:spTree>
    <p:extLst>
      <p:ext uri="{BB962C8B-B14F-4D97-AF65-F5344CB8AC3E}">
        <p14:creationId xmlns:p14="http://schemas.microsoft.com/office/powerpoint/2010/main" val="1925433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260CA-7B58-4CF3-AC68-707197E5B1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05F4A1-1E22-436C-98D1-DBAE8702DDF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74BF90-9D6B-4544-8FBC-7018D0BCAC78}"/>
              </a:ext>
            </a:extLst>
          </p:cNvPr>
          <p:cNvSpPr>
            <a:spLocks noGrp="1"/>
          </p:cNvSpPr>
          <p:nvPr>
            <p:ph type="dt" sz="half" idx="10"/>
          </p:nvPr>
        </p:nvSpPr>
        <p:spPr/>
        <p:txBody>
          <a:bodyPr/>
          <a:lstStyle/>
          <a:p>
            <a:fld id="{4B43CECE-5D52-42AA-8D02-19C236EFB145}" type="datetimeFigureOut">
              <a:rPr lang="en-IN" smtClean="0"/>
              <a:t>27-11-2018</a:t>
            </a:fld>
            <a:endParaRPr lang="en-IN"/>
          </a:p>
        </p:txBody>
      </p:sp>
      <p:sp>
        <p:nvSpPr>
          <p:cNvPr id="5" name="Footer Placeholder 4">
            <a:extLst>
              <a:ext uri="{FF2B5EF4-FFF2-40B4-BE49-F238E27FC236}">
                <a16:creationId xmlns:a16="http://schemas.microsoft.com/office/drawing/2014/main" id="{ECA871E8-DEE5-4821-B51B-316C33267F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FBA309-9FD3-49D0-B833-93E517D73415}"/>
              </a:ext>
            </a:extLst>
          </p:cNvPr>
          <p:cNvSpPr>
            <a:spLocks noGrp="1"/>
          </p:cNvSpPr>
          <p:nvPr>
            <p:ph type="sldNum" sz="quarter" idx="12"/>
          </p:nvPr>
        </p:nvSpPr>
        <p:spPr/>
        <p:txBody>
          <a:bodyPr/>
          <a:lstStyle/>
          <a:p>
            <a:fld id="{74A15948-7D77-4F8D-B198-393B9EFBAA06}" type="slidenum">
              <a:rPr lang="en-IN" smtClean="0"/>
              <a:t>‹#›</a:t>
            </a:fld>
            <a:endParaRPr lang="en-IN"/>
          </a:p>
        </p:txBody>
      </p:sp>
    </p:spTree>
    <p:extLst>
      <p:ext uri="{BB962C8B-B14F-4D97-AF65-F5344CB8AC3E}">
        <p14:creationId xmlns:p14="http://schemas.microsoft.com/office/powerpoint/2010/main" val="1983739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472250-38C7-40B2-BA10-33C802A9D7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F146DE-BA9B-4A77-807F-305714744BE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65FE11-CBB3-48BD-A1C3-2435CCEE930D}"/>
              </a:ext>
            </a:extLst>
          </p:cNvPr>
          <p:cNvSpPr>
            <a:spLocks noGrp="1"/>
          </p:cNvSpPr>
          <p:nvPr>
            <p:ph type="dt" sz="half" idx="10"/>
          </p:nvPr>
        </p:nvSpPr>
        <p:spPr/>
        <p:txBody>
          <a:bodyPr/>
          <a:lstStyle/>
          <a:p>
            <a:fld id="{4B43CECE-5D52-42AA-8D02-19C236EFB145}" type="datetimeFigureOut">
              <a:rPr lang="en-IN" smtClean="0"/>
              <a:t>27-11-2018</a:t>
            </a:fld>
            <a:endParaRPr lang="en-IN"/>
          </a:p>
        </p:txBody>
      </p:sp>
      <p:sp>
        <p:nvSpPr>
          <p:cNvPr id="5" name="Footer Placeholder 4">
            <a:extLst>
              <a:ext uri="{FF2B5EF4-FFF2-40B4-BE49-F238E27FC236}">
                <a16:creationId xmlns:a16="http://schemas.microsoft.com/office/drawing/2014/main" id="{A2E3B717-3EC2-494C-AADA-6CF758C01D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2ED53B-196E-4D0C-B7AA-2A185EF5596F}"/>
              </a:ext>
            </a:extLst>
          </p:cNvPr>
          <p:cNvSpPr>
            <a:spLocks noGrp="1"/>
          </p:cNvSpPr>
          <p:nvPr>
            <p:ph type="sldNum" sz="quarter" idx="12"/>
          </p:nvPr>
        </p:nvSpPr>
        <p:spPr/>
        <p:txBody>
          <a:bodyPr/>
          <a:lstStyle/>
          <a:p>
            <a:fld id="{74A15948-7D77-4F8D-B198-393B9EFBAA06}" type="slidenum">
              <a:rPr lang="en-IN" smtClean="0"/>
              <a:t>‹#›</a:t>
            </a:fld>
            <a:endParaRPr lang="en-IN"/>
          </a:p>
        </p:txBody>
      </p:sp>
    </p:spTree>
    <p:extLst>
      <p:ext uri="{BB962C8B-B14F-4D97-AF65-F5344CB8AC3E}">
        <p14:creationId xmlns:p14="http://schemas.microsoft.com/office/powerpoint/2010/main" val="2775143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19014-52BB-43FA-80CC-A3E0C567D6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951DF2-BE89-4B4F-BF5A-8C7BE3C15E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1A9332-DD25-4378-8C81-155D824515EE}"/>
              </a:ext>
            </a:extLst>
          </p:cNvPr>
          <p:cNvSpPr>
            <a:spLocks noGrp="1"/>
          </p:cNvSpPr>
          <p:nvPr>
            <p:ph type="dt" sz="half" idx="10"/>
          </p:nvPr>
        </p:nvSpPr>
        <p:spPr/>
        <p:txBody>
          <a:bodyPr/>
          <a:lstStyle/>
          <a:p>
            <a:fld id="{4B43CECE-5D52-42AA-8D02-19C236EFB145}" type="datetimeFigureOut">
              <a:rPr lang="en-IN" smtClean="0"/>
              <a:t>27-11-2018</a:t>
            </a:fld>
            <a:endParaRPr lang="en-IN"/>
          </a:p>
        </p:txBody>
      </p:sp>
      <p:sp>
        <p:nvSpPr>
          <p:cNvPr id="5" name="Footer Placeholder 4">
            <a:extLst>
              <a:ext uri="{FF2B5EF4-FFF2-40B4-BE49-F238E27FC236}">
                <a16:creationId xmlns:a16="http://schemas.microsoft.com/office/drawing/2014/main" id="{57C07CD5-CD36-403F-8A3B-C770F73C2D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81A690-1481-4B2D-8EA7-2DC1B9CF3102}"/>
              </a:ext>
            </a:extLst>
          </p:cNvPr>
          <p:cNvSpPr>
            <a:spLocks noGrp="1"/>
          </p:cNvSpPr>
          <p:nvPr>
            <p:ph type="sldNum" sz="quarter" idx="12"/>
          </p:nvPr>
        </p:nvSpPr>
        <p:spPr/>
        <p:txBody>
          <a:bodyPr/>
          <a:lstStyle/>
          <a:p>
            <a:fld id="{74A15948-7D77-4F8D-B198-393B9EFBAA06}" type="slidenum">
              <a:rPr lang="en-IN" smtClean="0"/>
              <a:t>‹#›</a:t>
            </a:fld>
            <a:endParaRPr lang="en-IN"/>
          </a:p>
        </p:txBody>
      </p:sp>
    </p:spTree>
    <p:extLst>
      <p:ext uri="{BB962C8B-B14F-4D97-AF65-F5344CB8AC3E}">
        <p14:creationId xmlns:p14="http://schemas.microsoft.com/office/powerpoint/2010/main" val="291944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20A1D-40EF-4913-B835-625EB2C100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88A6F1-560C-4AC5-9BB8-ED357615F3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6CC413-B776-4C3F-AF64-85759B824C1A}"/>
              </a:ext>
            </a:extLst>
          </p:cNvPr>
          <p:cNvSpPr>
            <a:spLocks noGrp="1"/>
          </p:cNvSpPr>
          <p:nvPr>
            <p:ph type="dt" sz="half" idx="10"/>
          </p:nvPr>
        </p:nvSpPr>
        <p:spPr/>
        <p:txBody>
          <a:bodyPr/>
          <a:lstStyle/>
          <a:p>
            <a:fld id="{4B43CECE-5D52-42AA-8D02-19C236EFB145}" type="datetimeFigureOut">
              <a:rPr lang="en-IN" smtClean="0"/>
              <a:t>27-11-2018</a:t>
            </a:fld>
            <a:endParaRPr lang="en-IN"/>
          </a:p>
        </p:txBody>
      </p:sp>
      <p:sp>
        <p:nvSpPr>
          <p:cNvPr id="5" name="Footer Placeholder 4">
            <a:extLst>
              <a:ext uri="{FF2B5EF4-FFF2-40B4-BE49-F238E27FC236}">
                <a16:creationId xmlns:a16="http://schemas.microsoft.com/office/drawing/2014/main" id="{3CFF937E-C84F-4FF2-8BAA-B390B18C26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6F0DF6-7A20-48F8-AE52-AA4F5F5F110C}"/>
              </a:ext>
            </a:extLst>
          </p:cNvPr>
          <p:cNvSpPr>
            <a:spLocks noGrp="1"/>
          </p:cNvSpPr>
          <p:nvPr>
            <p:ph type="sldNum" sz="quarter" idx="12"/>
          </p:nvPr>
        </p:nvSpPr>
        <p:spPr/>
        <p:txBody>
          <a:bodyPr/>
          <a:lstStyle/>
          <a:p>
            <a:fld id="{74A15948-7D77-4F8D-B198-393B9EFBAA06}" type="slidenum">
              <a:rPr lang="en-IN" smtClean="0"/>
              <a:t>‹#›</a:t>
            </a:fld>
            <a:endParaRPr lang="en-IN"/>
          </a:p>
        </p:txBody>
      </p:sp>
    </p:spTree>
    <p:extLst>
      <p:ext uri="{BB962C8B-B14F-4D97-AF65-F5344CB8AC3E}">
        <p14:creationId xmlns:p14="http://schemas.microsoft.com/office/powerpoint/2010/main" val="1347936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7DAAC-369A-48B9-B4D4-5F8C5411AB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079EF2-857A-40C1-8355-45D793B59CB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C403C6-E137-49A9-A677-CE95A02882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02B5B0-39CD-4A1B-A3A9-61D4123C2CD0}"/>
              </a:ext>
            </a:extLst>
          </p:cNvPr>
          <p:cNvSpPr>
            <a:spLocks noGrp="1"/>
          </p:cNvSpPr>
          <p:nvPr>
            <p:ph type="dt" sz="half" idx="10"/>
          </p:nvPr>
        </p:nvSpPr>
        <p:spPr/>
        <p:txBody>
          <a:bodyPr/>
          <a:lstStyle/>
          <a:p>
            <a:fld id="{4B43CECE-5D52-42AA-8D02-19C236EFB145}" type="datetimeFigureOut">
              <a:rPr lang="en-IN" smtClean="0"/>
              <a:t>27-11-2018</a:t>
            </a:fld>
            <a:endParaRPr lang="en-IN"/>
          </a:p>
        </p:txBody>
      </p:sp>
      <p:sp>
        <p:nvSpPr>
          <p:cNvPr id="6" name="Footer Placeholder 5">
            <a:extLst>
              <a:ext uri="{FF2B5EF4-FFF2-40B4-BE49-F238E27FC236}">
                <a16:creationId xmlns:a16="http://schemas.microsoft.com/office/drawing/2014/main" id="{C5ACDCA9-9DE8-4908-A1A4-4E3703EAF8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2F8936-39E7-4D01-A8DC-0EB38806365C}"/>
              </a:ext>
            </a:extLst>
          </p:cNvPr>
          <p:cNvSpPr>
            <a:spLocks noGrp="1"/>
          </p:cNvSpPr>
          <p:nvPr>
            <p:ph type="sldNum" sz="quarter" idx="12"/>
          </p:nvPr>
        </p:nvSpPr>
        <p:spPr/>
        <p:txBody>
          <a:bodyPr/>
          <a:lstStyle/>
          <a:p>
            <a:fld id="{74A15948-7D77-4F8D-B198-393B9EFBAA06}" type="slidenum">
              <a:rPr lang="en-IN" smtClean="0"/>
              <a:t>‹#›</a:t>
            </a:fld>
            <a:endParaRPr lang="en-IN"/>
          </a:p>
        </p:txBody>
      </p:sp>
    </p:spTree>
    <p:extLst>
      <p:ext uri="{BB962C8B-B14F-4D97-AF65-F5344CB8AC3E}">
        <p14:creationId xmlns:p14="http://schemas.microsoft.com/office/powerpoint/2010/main" val="586642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D2D37-1331-40F8-AC71-EB9B5B7989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281651-DC86-462E-B953-B36A867E95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12C2AA3-4D0E-4FEC-89D9-0DE3050F01C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EF1726-D65F-40AA-B334-97573A603B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04C5C0-56A2-4909-B49C-9399074159B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5AD9B8-8354-454F-BC8A-554495C6A56B}"/>
              </a:ext>
            </a:extLst>
          </p:cNvPr>
          <p:cNvSpPr>
            <a:spLocks noGrp="1"/>
          </p:cNvSpPr>
          <p:nvPr>
            <p:ph type="dt" sz="half" idx="10"/>
          </p:nvPr>
        </p:nvSpPr>
        <p:spPr/>
        <p:txBody>
          <a:bodyPr/>
          <a:lstStyle/>
          <a:p>
            <a:fld id="{4B43CECE-5D52-42AA-8D02-19C236EFB145}" type="datetimeFigureOut">
              <a:rPr lang="en-IN" smtClean="0"/>
              <a:t>27-11-2018</a:t>
            </a:fld>
            <a:endParaRPr lang="en-IN"/>
          </a:p>
        </p:txBody>
      </p:sp>
      <p:sp>
        <p:nvSpPr>
          <p:cNvPr id="8" name="Footer Placeholder 7">
            <a:extLst>
              <a:ext uri="{FF2B5EF4-FFF2-40B4-BE49-F238E27FC236}">
                <a16:creationId xmlns:a16="http://schemas.microsoft.com/office/drawing/2014/main" id="{C1FC99A9-D16B-4AFA-8C3F-654047209FE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E5A8F4-6C78-44E5-B65C-45EE7DB059D0}"/>
              </a:ext>
            </a:extLst>
          </p:cNvPr>
          <p:cNvSpPr>
            <a:spLocks noGrp="1"/>
          </p:cNvSpPr>
          <p:nvPr>
            <p:ph type="sldNum" sz="quarter" idx="12"/>
          </p:nvPr>
        </p:nvSpPr>
        <p:spPr/>
        <p:txBody>
          <a:bodyPr/>
          <a:lstStyle/>
          <a:p>
            <a:fld id="{74A15948-7D77-4F8D-B198-393B9EFBAA06}" type="slidenum">
              <a:rPr lang="en-IN" smtClean="0"/>
              <a:t>‹#›</a:t>
            </a:fld>
            <a:endParaRPr lang="en-IN"/>
          </a:p>
        </p:txBody>
      </p:sp>
    </p:spTree>
    <p:extLst>
      <p:ext uri="{BB962C8B-B14F-4D97-AF65-F5344CB8AC3E}">
        <p14:creationId xmlns:p14="http://schemas.microsoft.com/office/powerpoint/2010/main" val="218734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5CA52-B5AC-48A4-B9B5-11F08FE86A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C18B57-0257-4C2A-97A1-44538F4FD282}"/>
              </a:ext>
            </a:extLst>
          </p:cNvPr>
          <p:cNvSpPr>
            <a:spLocks noGrp="1"/>
          </p:cNvSpPr>
          <p:nvPr>
            <p:ph type="dt" sz="half" idx="10"/>
          </p:nvPr>
        </p:nvSpPr>
        <p:spPr/>
        <p:txBody>
          <a:bodyPr/>
          <a:lstStyle/>
          <a:p>
            <a:fld id="{4B43CECE-5D52-42AA-8D02-19C236EFB145}" type="datetimeFigureOut">
              <a:rPr lang="en-IN" smtClean="0"/>
              <a:t>27-11-2018</a:t>
            </a:fld>
            <a:endParaRPr lang="en-IN"/>
          </a:p>
        </p:txBody>
      </p:sp>
      <p:sp>
        <p:nvSpPr>
          <p:cNvPr id="4" name="Footer Placeholder 3">
            <a:extLst>
              <a:ext uri="{FF2B5EF4-FFF2-40B4-BE49-F238E27FC236}">
                <a16:creationId xmlns:a16="http://schemas.microsoft.com/office/drawing/2014/main" id="{A99C0823-7675-4E04-A160-4EBCD392EC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59E2A0-E483-40E1-A29A-63F8630DE61C}"/>
              </a:ext>
            </a:extLst>
          </p:cNvPr>
          <p:cNvSpPr>
            <a:spLocks noGrp="1"/>
          </p:cNvSpPr>
          <p:nvPr>
            <p:ph type="sldNum" sz="quarter" idx="12"/>
          </p:nvPr>
        </p:nvSpPr>
        <p:spPr/>
        <p:txBody>
          <a:bodyPr/>
          <a:lstStyle/>
          <a:p>
            <a:fld id="{74A15948-7D77-4F8D-B198-393B9EFBAA06}" type="slidenum">
              <a:rPr lang="en-IN" smtClean="0"/>
              <a:t>‹#›</a:t>
            </a:fld>
            <a:endParaRPr lang="en-IN"/>
          </a:p>
        </p:txBody>
      </p:sp>
    </p:spTree>
    <p:extLst>
      <p:ext uri="{BB962C8B-B14F-4D97-AF65-F5344CB8AC3E}">
        <p14:creationId xmlns:p14="http://schemas.microsoft.com/office/powerpoint/2010/main" val="282975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F9581D-46B5-4C29-8073-5745950CF9ED}"/>
              </a:ext>
            </a:extLst>
          </p:cNvPr>
          <p:cNvSpPr>
            <a:spLocks noGrp="1"/>
          </p:cNvSpPr>
          <p:nvPr>
            <p:ph type="dt" sz="half" idx="10"/>
          </p:nvPr>
        </p:nvSpPr>
        <p:spPr/>
        <p:txBody>
          <a:bodyPr/>
          <a:lstStyle/>
          <a:p>
            <a:fld id="{4B43CECE-5D52-42AA-8D02-19C236EFB145}" type="datetimeFigureOut">
              <a:rPr lang="en-IN" smtClean="0"/>
              <a:t>27-11-2018</a:t>
            </a:fld>
            <a:endParaRPr lang="en-IN"/>
          </a:p>
        </p:txBody>
      </p:sp>
      <p:sp>
        <p:nvSpPr>
          <p:cNvPr id="3" name="Footer Placeholder 2">
            <a:extLst>
              <a:ext uri="{FF2B5EF4-FFF2-40B4-BE49-F238E27FC236}">
                <a16:creationId xmlns:a16="http://schemas.microsoft.com/office/drawing/2014/main" id="{D661C930-DDEC-458E-8351-27E4CE7FB5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66E638-B097-4C9A-A625-348FBAEB195B}"/>
              </a:ext>
            </a:extLst>
          </p:cNvPr>
          <p:cNvSpPr>
            <a:spLocks noGrp="1"/>
          </p:cNvSpPr>
          <p:nvPr>
            <p:ph type="sldNum" sz="quarter" idx="12"/>
          </p:nvPr>
        </p:nvSpPr>
        <p:spPr/>
        <p:txBody>
          <a:bodyPr/>
          <a:lstStyle/>
          <a:p>
            <a:fld id="{74A15948-7D77-4F8D-B198-393B9EFBAA06}" type="slidenum">
              <a:rPr lang="en-IN" smtClean="0"/>
              <a:t>‹#›</a:t>
            </a:fld>
            <a:endParaRPr lang="en-IN"/>
          </a:p>
        </p:txBody>
      </p:sp>
    </p:spTree>
    <p:extLst>
      <p:ext uri="{BB962C8B-B14F-4D97-AF65-F5344CB8AC3E}">
        <p14:creationId xmlns:p14="http://schemas.microsoft.com/office/powerpoint/2010/main" val="876437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3EEC3-2BAF-4241-9D81-C6441A21EC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DDB62F-39D4-480E-8014-5960A929BD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DC4D7F-C985-4357-A55B-FF314C58DC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E241C8-C3D4-47C4-9682-007357BBB10C}"/>
              </a:ext>
            </a:extLst>
          </p:cNvPr>
          <p:cNvSpPr>
            <a:spLocks noGrp="1"/>
          </p:cNvSpPr>
          <p:nvPr>
            <p:ph type="dt" sz="half" idx="10"/>
          </p:nvPr>
        </p:nvSpPr>
        <p:spPr/>
        <p:txBody>
          <a:bodyPr/>
          <a:lstStyle/>
          <a:p>
            <a:fld id="{4B43CECE-5D52-42AA-8D02-19C236EFB145}" type="datetimeFigureOut">
              <a:rPr lang="en-IN" smtClean="0"/>
              <a:t>27-11-2018</a:t>
            </a:fld>
            <a:endParaRPr lang="en-IN"/>
          </a:p>
        </p:txBody>
      </p:sp>
      <p:sp>
        <p:nvSpPr>
          <p:cNvPr id="6" name="Footer Placeholder 5">
            <a:extLst>
              <a:ext uri="{FF2B5EF4-FFF2-40B4-BE49-F238E27FC236}">
                <a16:creationId xmlns:a16="http://schemas.microsoft.com/office/drawing/2014/main" id="{E810E9F3-5F34-4867-9A10-7917A27C17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A78F10-C99A-4FF0-A713-5C15BC58578B}"/>
              </a:ext>
            </a:extLst>
          </p:cNvPr>
          <p:cNvSpPr>
            <a:spLocks noGrp="1"/>
          </p:cNvSpPr>
          <p:nvPr>
            <p:ph type="sldNum" sz="quarter" idx="12"/>
          </p:nvPr>
        </p:nvSpPr>
        <p:spPr/>
        <p:txBody>
          <a:bodyPr/>
          <a:lstStyle/>
          <a:p>
            <a:fld id="{74A15948-7D77-4F8D-B198-393B9EFBAA06}" type="slidenum">
              <a:rPr lang="en-IN" smtClean="0"/>
              <a:t>‹#›</a:t>
            </a:fld>
            <a:endParaRPr lang="en-IN"/>
          </a:p>
        </p:txBody>
      </p:sp>
    </p:spTree>
    <p:extLst>
      <p:ext uri="{BB962C8B-B14F-4D97-AF65-F5344CB8AC3E}">
        <p14:creationId xmlns:p14="http://schemas.microsoft.com/office/powerpoint/2010/main" val="2960098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EBAC6-484F-462D-8156-0F69A90CBB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BE20E8-3AD8-482E-B930-C2341F5C3C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D47346-C7D6-481A-8749-86977869A1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D4CDDF-DFB3-407B-ACA7-C1DF0F690D54}"/>
              </a:ext>
            </a:extLst>
          </p:cNvPr>
          <p:cNvSpPr>
            <a:spLocks noGrp="1"/>
          </p:cNvSpPr>
          <p:nvPr>
            <p:ph type="dt" sz="half" idx="10"/>
          </p:nvPr>
        </p:nvSpPr>
        <p:spPr/>
        <p:txBody>
          <a:bodyPr/>
          <a:lstStyle/>
          <a:p>
            <a:fld id="{4B43CECE-5D52-42AA-8D02-19C236EFB145}" type="datetimeFigureOut">
              <a:rPr lang="en-IN" smtClean="0"/>
              <a:t>27-11-2018</a:t>
            </a:fld>
            <a:endParaRPr lang="en-IN"/>
          </a:p>
        </p:txBody>
      </p:sp>
      <p:sp>
        <p:nvSpPr>
          <p:cNvPr id="6" name="Footer Placeholder 5">
            <a:extLst>
              <a:ext uri="{FF2B5EF4-FFF2-40B4-BE49-F238E27FC236}">
                <a16:creationId xmlns:a16="http://schemas.microsoft.com/office/drawing/2014/main" id="{8B76A4B4-CC3D-4354-A50D-3054E5079B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A39604-66E1-4C4D-929D-247B50EB7AB0}"/>
              </a:ext>
            </a:extLst>
          </p:cNvPr>
          <p:cNvSpPr>
            <a:spLocks noGrp="1"/>
          </p:cNvSpPr>
          <p:nvPr>
            <p:ph type="sldNum" sz="quarter" idx="12"/>
          </p:nvPr>
        </p:nvSpPr>
        <p:spPr/>
        <p:txBody>
          <a:bodyPr/>
          <a:lstStyle/>
          <a:p>
            <a:fld id="{74A15948-7D77-4F8D-B198-393B9EFBAA06}" type="slidenum">
              <a:rPr lang="en-IN" smtClean="0"/>
              <a:t>‹#›</a:t>
            </a:fld>
            <a:endParaRPr lang="en-IN"/>
          </a:p>
        </p:txBody>
      </p:sp>
    </p:spTree>
    <p:extLst>
      <p:ext uri="{BB962C8B-B14F-4D97-AF65-F5344CB8AC3E}">
        <p14:creationId xmlns:p14="http://schemas.microsoft.com/office/powerpoint/2010/main" val="751123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0CF9EB-E21F-46AA-BCA8-5FD83F37C1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669BA1-2806-4248-99BA-D1DBCEA82B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FC102F-C27D-41F4-B61E-4A55FE8B7D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43CECE-5D52-42AA-8D02-19C236EFB145}" type="datetimeFigureOut">
              <a:rPr lang="en-IN" smtClean="0"/>
              <a:t>27-11-2018</a:t>
            </a:fld>
            <a:endParaRPr lang="en-IN"/>
          </a:p>
        </p:txBody>
      </p:sp>
      <p:sp>
        <p:nvSpPr>
          <p:cNvPr id="5" name="Footer Placeholder 4">
            <a:extLst>
              <a:ext uri="{FF2B5EF4-FFF2-40B4-BE49-F238E27FC236}">
                <a16:creationId xmlns:a16="http://schemas.microsoft.com/office/drawing/2014/main" id="{F74D1577-1275-4F88-A301-356943D9ED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E13713F-8475-4C42-A204-35F71C622B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A15948-7D77-4F8D-B198-393B9EFBAA06}" type="slidenum">
              <a:rPr lang="en-IN" smtClean="0"/>
              <a:t>‹#›</a:t>
            </a:fld>
            <a:endParaRPr lang="en-IN"/>
          </a:p>
        </p:txBody>
      </p:sp>
    </p:spTree>
    <p:extLst>
      <p:ext uri="{BB962C8B-B14F-4D97-AF65-F5344CB8AC3E}">
        <p14:creationId xmlns:p14="http://schemas.microsoft.com/office/powerpoint/2010/main" val="95626344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E2580-8DBF-47B1-872C-90AD8CCFC393}"/>
              </a:ext>
            </a:extLst>
          </p:cNvPr>
          <p:cNvSpPr>
            <a:spLocks noGrp="1"/>
          </p:cNvSpPr>
          <p:nvPr>
            <p:ph type="ctrTitle"/>
          </p:nvPr>
        </p:nvSpPr>
        <p:spPr>
          <a:xfrm>
            <a:off x="1704715" y="1204970"/>
            <a:ext cx="8637073" cy="2541431"/>
          </a:xfrm>
          <a:effectLst>
            <a:outerShdw blurRad="50800" dist="38100" dir="18900000" algn="bl" rotWithShape="0">
              <a:prstClr val="black">
                <a:alpha val="40000"/>
              </a:prstClr>
            </a:outerShdw>
          </a:effectLst>
        </p:spPr>
        <p:txBody>
          <a:bodyPr/>
          <a:lstStyle/>
          <a:p>
            <a:pPr algn="ctr"/>
            <a:r>
              <a:rPr lang="en-IN" dirty="0">
                <a:latin typeface="Century Gothic" panose="020B0502020202020204" pitchFamily="34" charset="0"/>
              </a:rPr>
              <a:t>BLOCKCHAIN</a:t>
            </a:r>
          </a:p>
        </p:txBody>
      </p:sp>
    </p:spTree>
    <p:extLst>
      <p:ext uri="{BB962C8B-B14F-4D97-AF65-F5344CB8AC3E}">
        <p14:creationId xmlns:p14="http://schemas.microsoft.com/office/powerpoint/2010/main" val="2986150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Century Gothic" panose="020B0502020202020204" pitchFamily="34" charset="0"/>
              </a:rPr>
              <a:t>How It Works In E-publishing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97932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2572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E32C1-D1FA-43CE-B590-4EF0174CA0E6}"/>
              </a:ext>
            </a:extLst>
          </p:cNvPr>
          <p:cNvSpPr>
            <a:spLocks noGrp="1"/>
          </p:cNvSpPr>
          <p:nvPr>
            <p:ph type="title"/>
          </p:nvPr>
        </p:nvSpPr>
        <p:spPr/>
        <p:txBody>
          <a:bodyPr>
            <a:normAutofit/>
          </a:bodyPr>
          <a:lstStyle/>
          <a:p>
            <a:r>
              <a:rPr lang="en-IN" sz="3600" dirty="0">
                <a:latin typeface="Century Gothic" panose="020B0502020202020204" pitchFamily="34" charset="0"/>
              </a:rPr>
              <a:t>COPYRIGHTS </a:t>
            </a:r>
            <a:r>
              <a:rPr lang="en-IN" sz="2800" dirty="0">
                <a:latin typeface="Century Gothic" panose="020B0502020202020204" pitchFamily="34" charset="0"/>
              </a:rPr>
              <a:t>(</a:t>
            </a:r>
            <a:r>
              <a:rPr lang="en-IN" sz="2800" i="1" dirty="0">
                <a:latin typeface="Century Gothic" panose="020B0502020202020204" pitchFamily="34" charset="0"/>
              </a:rPr>
              <a:t>Source Authentication)</a:t>
            </a:r>
            <a:endParaRPr lang="en-IN" sz="2800"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193135FB-7597-479E-BFC6-23735ADC958B}"/>
              </a:ext>
            </a:extLst>
          </p:cNvPr>
          <p:cNvSpPr>
            <a:spLocks noGrp="1"/>
          </p:cNvSpPr>
          <p:nvPr>
            <p:ph idx="1"/>
          </p:nvPr>
        </p:nvSpPr>
        <p:spPr>
          <a:xfrm>
            <a:off x="989902" y="1825625"/>
            <a:ext cx="7948036" cy="4600933"/>
          </a:xfrm>
        </p:spPr>
        <p:txBody>
          <a:bodyPr>
            <a:noAutofit/>
          </a:bodyPr>
          <a:lstStyle/>
          <a:p>
            <a:pPr algn="just"/>
            <a:r>
              <a:rPr lang="en-IN" sz="2000" dirty="0">
                <a:latin typeface="Arial" panose="020B0604020202020204" pitchFamily="34" charset="0"/>
                <a:cs typeface="Arial" panose="020B0604020202020204" pitchFamily="34" charset="0"/>
              </a:rPr>
              <a:t>Today, content can be republished without reference to its original source, making piracy easy. </a:t>
            </a:r>
          </a:p>
          <a:p>
            <a:pPr algn="just"/>
            <a:r>
              <a:rPr lang="en-IN" sz="2000" dirty="0">
                <a:latin typeface="Arial" panose="020B0604020202020204" pitchFamily="34" charset="0"/>
                <a:cs typeface="Arial" panose="020B0604020202020204" pitchFamily="34" charset="0"/>
              </a:rPr>
              <a:t>Blockchain technology, source authentication becomes possible because each user has his own identity, and every block of information created has a link to a previous block and a timestamp that cannot be changed retroactively. </a:t>
            </a:r>
          </a:p>
          <a:p>
            <a:pPr algn="just"/>
            <a:r>
              <a:rPr lang="en-IN" sz="2000" dirty="0">
                <a:latin typeface="Arial" panose="020B0604020202020204" pitchFamily="34" charset="0"/>
                <a:cs typeface="Arial" panose="020B0604020202020204" pitchFamily="34" charset="0"/>
              </a:rPr>
              <a:t>By establishing identities and keeping track of what happens to a specific content or publication</a:t>
            </a:r>
          </a:p>
          <a:p>
            <a:pPr algn="just"/>
            <a:r>
              <a:rPr lang="en-IN" sz="2000" dirty="0">
                <a:latin typeface="Arial" panose="020B0604020202020204" pitchFamily="34" charset="0"/>
                <a:cs typeface="Arial" panose="020B0604020202020204" pitchFamily="34" charset="0"/>
              </a:rPr>
              <a:t>Who published the original material, when and where becomes indisputable.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7938" y="2200603"/>
            <a:ext cx="2994846" cy="2976877"/>
          </a:xfrm>
          <a:prstGeom prst="rect">
            <a:avLst/>
          </a:prstGeom>
        </p:spPr>
      </p:pic>
    </p:spTree>
    <p:extLst>
      <p:ext uri="{BB962C8B-B14F-4D97-AF65-F5344CB8AC3E}">
        <p14:creationId xmlns:p14="http://schemas.microsoft.com/office/powerpoint/2010/main" val="3025648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C218-A8E8-4BDC-AB14-B1E9A875E338}"/>
              </a:ext>
            </a:extLst>
          </p:cNvPr>
          <p:cNvSpPr>
            <a:spLocks noGrp="1"/>
          </p:cNvSpPr>
          <p:nvPr>
            <p:ph type="title"/>
          </p:nvPr>
        </p:nvSpPr>
        <p:spPr>
          <a:xfrm>
            <a:off x="1408651" y="885242"/>
            <a:ext cx="10515600" cy="549275"/>
          </a:xfrm>
        </p:spPr>
        <p:txBody>
          <a:bodyPr>
            <a:noAutofit/>
          </a:bodyPr>
          <a:lstStyle/>
          <a:p>
            <a:r>
              <a:rPr lang="en-IN" sz="3600" dirty="0">
                <a:latin typeface="Century Gothic" panose="020B0502020202020204" pitchFamily="34" charset="0"/>
              </a:rPr>
              <a:t>COPYRIGHTS…</a:t>
            </a:r>
            <a:endParaRPr lang="en-IN" sz="3600" dirty="0"/>
          </a:p>
        </p:txBody>
      </p:sp>
      <p:sp>
        <p:nvSpPr>
          <p:cNvPr id="3" name="Content Placeholder 2">
            <a:extLst>
              <a:ext uri="{FF2B5EF4-FFF2-40B4-BE49-F238E27FC236}">
                <a16:creationId xmlns:a16="http://schemas.microsoft.com/office/drawing/2014/main" id="{B0B67ECE-D35D-4E33-9031-3EB1067C52AE}"/>
              </a:ext>
            </a:extLst>
          </p:cNvPr>
          <p:cNvSpPr>
            <a:spLocks noGrp="1"/>
          </p:cNvSpPr>
          <p:nvPr>
            <p:ph idx="1"/>
          </p:nvPr>
        </p:nvSpPr>
        <p:spPr>
          <a:xfrm>
            <a:off x="1333850" y="1971413"/>
            <a:ext cx="10019950" cy="4205550"/>
          </a:xfrm>
        </p:spPr>
        <p:txBody>
          <a:bodyPr>
            <a:noAutofit/>
          </a:bodyPr>
          <a:lstStyle/>
          <a:p>
            <a:pPr algn="just"/>
            <a:r>
              <a:rPr lang="en-IN" sz="2000" dirty="0">
                <a:latin typeface="Arial" panose="020B0604020202020204" pitchFamily="34" charset="0"/>
                <a:cs typeface="Arial" panose="020B0604020202020204" pitchFamily="34" charset="0"/>
              </a:rPr>
              <a:t>Two main technologies that have significant use for the improvement of copyright: timestamping and hashing.</a:t>
            </a:r>
          </a:p>
          <a:p>
            <a:pPr marL="0" indent="0" algn="just">
              <a:buNone/>
            </a:pPr>
            <a:endParaRPr lang="en-IN" sz="2000" dirty="0">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IN" sz="2000" b="1" dirty="0">
                <a:latin typeface="Arial" panose="020B0604020202020204" pitchFamily="34" charset="0"/>
                <a:cs typeface="Arial" panose="020B0604020202020204" pitchFamily="34" charset="0"/>
              </a:rPr>
              <a:t>Trusted Timestamping</a:t>
            </a:r>
          </a:p>
          <a:p>
            <a:pPr marL="0" indent="0" algn="just">
              <a:buNone/>
            </a:pP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 Trusted Timestamping understood as the process of securely keeping track of the creation and modification time of a document is an indispensable tool in the business world.</a:t>
            </a:r>
            <a:endParaRPr lang="en-IN" sz="2000" b="1" dirty="0">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IN" sz="2000" b="1" dirty="0">
                <a:latin typeface="Arial" panose="020B0604020202020204" pitchFamily="34" charset="0"/>
                <a:cs typeface="Arial" panose="020B0604020202020204" pitchFamily="34" charset="0"/>
              </a:rPr>
              <a:t>Hashing</a:t>
            </a:r>
          </a:p>
          <a:p>
            <a:pPr marL="0" indent="0" algn="just">
              <a:buNone/>
            </a:pPr>
            <a:r>
              <a:rPr lang="en-IN" sz="2000" b="1" dirty="0">
                <a:latin typeface="Arial" panose="020B0604020202020204" pitchFamily="34" charset="0"/>
                <a:cs typeface="Arial" panose="020B0604020202020204" pitchFamily="34" charset="0"/>
              </a:rPr>
              <a:t>	 Hash function</a:t>
            </a:r>
            <a:r>
              <a:rPr lang="en-IN" sz="2000" dirty="0">
                <a:latin typeface="Arial" panose="020B0604020202020204" pitchFamily="34" charset="0"/>
                <a:cs typeface="Arial" panose="020B0604020202020204" pitchFamily="34" charset="0"/>
              </a:rPr>
              <a:t> forms the basis of the security and immutability of blockchain. </a:t>
            </a:r>
            <a:endParaRPr lang="en-IN" sz="2000" b="1" dirty="0">
              <a:latin typeface="Arial" panose="020B0604020202020204" pitchFamily="34" charset="0"/>
              <a:cs typeface="Arial" panose="020B0604020202020204" pitchFamily="34" charset="0"/>
            </a:endParaRPr>
          </a:p>
          <a:p>
            <a:pPr marL="0" indent="0" algn="just">
              <a:buNone/>
            </a:pPr>
            <a:endParaRPr lang="en-IN" sz="2000" b="1" dirty="0"/>
          </a:p>
        </p:txBody>
      </p:sp>
    </p:spTree>
    <p:extLst>
      <p:ext uri="{BB962C8B-B14F-4D97-AF65-F5344CB8AC3E}">
        <p14:creationId xmlns:p14="http://schemas.microsoft.com/office/powerpoint/2010/main" val="3390685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B1CD4-C707-4A1E-B86E-555F9133934D}"/>
              </a:ext>
            </a:extLst>
          </p:cNvPr>
          <p:cNvSpPr>
            <a:spLocks noGrp="1"/>
          </p:cNvSpPr>
          <p:nvPr>
            <p:ph type="title"/>
          </p:nvPr>
        </p:nvSpPr>
        <p:spPr>
          <a:xfrm>
            <a:off x="1459684" y="558071"/>
            <a:ext cx="10515600" cy="1379785"/>
          </a:xfrm>
        </p:spPr>
        <p:txBody>
          <a:bodyPr>
            <a:normAutofit/>
          </a:bodyPr>
          <a:lstStyle/>
          <a:p>
            <a:r>
              <a:rPr lang="en-IN" sz="3600" dirty="0">
                <a:latin typeface="Century Gothic" panose="020B0502020202020204" pitchFamily="34" charset="0"/>
              </a:rPr>
              <a:t>SMART CONTRACTS  </a:t>
            </a:r>
            <a:r>
              <a:rPr lang="en-IN" sz="2800" dirty="0">
                <a:latin typeface="Century Gothic" panose="020B0502020202020204" pitchFamily="34" charset="0"/>
              </a:rPr>
              <a:t>(</a:t>
            </a:r>
            <a:r>
              <a:rPr lang="en-IN" sz="2400" i="1" dirty="0">
                <a:latin typeface="Century Gothic" panose="020B0502020202020204" pitchFamily="34" charset="0"/>
              </a:rPr>
              <a:t>Contract Rights and Property Rights)</a:t>
            </a:r>
            <a:endParaRPr lang="en-IN" sz="2400"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98ABBC76-C7D1-43B5-8823-BF39240BBB45}"/>
              </a:ext>
            </a:extLst>
          </p:cNvPr>
          <p:cNvSpPr>
            <a:spLocks noGrp="1"/>
          </p:cNvSpPr>
          <p:nvPr>
            <p:ph idx="1"/>
          </p:nvPr>
        </p:nvSpPr>
        <p:spPr>
          <a:xfrm>
            <a:off x="1459684" y="2176529"/>
            <a:ext cx="9597006" cy="4000433"/>
          </a:xfrm>
        </p:spPr>
        <p:txBody>
          <a:bodyPr>
            <a:normAutofit/>
          </a:bodyPr>
          <a:lstStyle/>
          <a:p>
            <a:pPr algn="just"/>
            <a:r>
              <a:rPr lang="en-IN" sz="2000" dirty="0">
                <a:latin typeface="Arial" panose="020B0604020202020204" pitchFamily="34" charset="0"/>
                <a:cs typeface="Arial" panose="020B0604020202020204" pitchFamily="34" charset="0"/>
              </a:rPr>
              <a:t>In publishing, smart contracts can be used to represent ownership of an intellectual property and efficiently allocate payments like royalties</a:t>
            </a:r>
            <a:r>
              <a:rPr lang="en-IN" sz="20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5650" y="3401458"/>
            <a:ext cx="4629955" cy="2459664"/>
          </a:xfrm>
          <a:prstGeom prst="rect">
            <a:avLst/>
          </a:prstGeom>
        </p:spPr>
      </p:pic>
    </p:spTree>
    <p:extLst>
      <p:ext uri="{BB962C8B-B14F-4D97-AF65-F5344CB8AC3E}">
        <p14:creationId xmlns:p14="http://schemas.microsoft.com/office/powerpoint/2010/main" val="347995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51579" y="892450"/>
            <a:ext cx="10515600" cy="679627"/>
          </a:xfrm>
        </p:spPr>
        <p:txBody>
          <a:bodyPr>
            <a:normAutofit/>
          </a:bodyPr>
          <a:lstStyle/>
          <a:p>
            <a:r>
              <a:rPr lang="en-IN" sz="3600" dirty="0">
                <a:latin typeface="Century Gothic" panose="020B0502020202020204" pitchFamily="34" charset="0"/>
              </a:rPr>
              <a:t>SMART CONTRACTS…</a:t>
            </a:r>
            <a:endParaRPr lang="en-US" sz="3600" dirty="0">
              <a:latin typeface="Century Gothic" panose="020B0502020202020204" pitchFamily="34" charset="0"/>
            </a:endParaRPr>
          </a:p>
        </p:txBody>
      </p:sp>
      <p:sp>
        <p:nvSpPr>
          <p:cNvPr id="3" name="Content Placeholder 2"/>
          <p:cNvSpPr>
            <a:spLocks noGrp="1"/>
          </p:cNvSpPr>
          <p:nvPr>
            <p:ph idx="1"/>
          </p:nvPr>
        </p:nvSpPr>
        <p:spPr>
          <a:xfrm>
            <a:off x="1451579" y="2015732"/>
            <a:ext cx="9603275" cy="3949818"/>
          </a:xfrm>
        </p:spPr>
        <p:txBody>
          <a:bodyPr>
            <a:normAutofit/>
          </a:bodyPr>
          <a:lstStyle/>
          <a:p>
            <a:pPr marL="0" indent="0">
              <a:buNone/>
            </a:pPr>
            <a:r>
              <a:rPr lang="en-US" sz="2000" dirty="0">
                <a:latin typeface="Arial" panose="020B0604020202020204" pitchFamily="34" charset="0"/>
                <a:cs typeface="Arial" panose="020B0604020202020204" pitchFamily="34" charset="0"/>
              </a:rPr>
              <a:t>Rights Licensing and Royalty Processing</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r>
              <a:rPr lang="en-IN" sz="2000" b="1" dirty="0">
                <a:latin typeface="Arial" panose="020B0604020202020204" pitchFamily="34" charset="0"/>
                <a:cs typeface="Arial" panose="020B0604020202020204" pitchFamily="34" charset="0"/>
              </a:rPr>
              <a:t>Why Trust a Smart Contract?</a:t>
            </a:r>
          </a:p>
          <a:p>
            <a:pPr lvl="1">
              <a:buFont typeface="Wingdings" panose="05000000000000000000" pitchFamily="2" charset="2"/>
              <a:buChar char="ü"/>
            </a:pPr>
            <a:r>
              <a:rPr lang="en-IN" sz="1800" dirty="0">
                <a:latin typeface="Arial" panose="020B0604020202020204" pitchFamily="34" charset="0"/>
                <a:cs typeface="Arial" panose="020B0604020202020204" pitchFamily="34" charset="0"/>
              </a:rPr>
              <a:t>They’re immutable</a:t>
            </a:r>
          </a:p>
          <a:p>
            <a:pPr lvl="1">
              <a:buFont typeface="Wingdings" panose="05000000000000000000" pitchFamily="2" charset="2"/>
              <a:buChar char="ü"/>
            </a:pPr>
            <a:r>
              <a:rPr lang="en-IN" sz="1800" dirty="0">
                <a:latin typeface="Arial" panose="020B0604020202020204" pitchFamily="34" charset="0"/>
                <a:cs typeface="Arial" panose="020B0604020202020204" pitchFamily="34" charset="0"/>
              </a:rPr>
              <a:t>They’re distributed</a:t>
            </a:r>
            <a:endParaRPr lang="en-US"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7265" y="2751589"/>
            <a:ext cx="6172145" cy="1789922"/>
          </a:xfrm>
          <a:prstGeom prst="rect">
            <a:avLst/>
          </a:prstGeom>
        </p:spPr>
      </p:pic>
    </p:spTree>
    <p:extLst>
      <p:ext uri="{BB962C8B-B14F-4D97-AF65-F5344CB8AC3E}">
        <p14:creationId xmlns:p14="http://schemas.microsoft.com/office/powerpoint/2010/main" val="1354760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DC291-21FC-43DA-A426-02B39B319B80}"/>
              </a:ext>
            </a:extLst>
          </p:cNvPr>
          <p:cNvSpPr>
            <a:spLocks noGrp="1"/>
          </p:cNvSpPr>
          <p:nvPr>
            <p:ph type="title"/>
          </p:nvPr>
        </p:nvSpPr>
        <p:spPr>
          <a:xfrm>
            <a:off x="1451579" y="837997"/>
            <a:ext cx="9603275" cy="1049235"/>
          </a:xfrm>
        </p:spPr>
        <p:txBody>
          <a:bodyPr>
            <a:normAutofit/>
          </a:bodyPr>
          <a:lstStyle/>
          <a:p>
            <a:r>
              <a:rPr lang="en-IN" sz="3600" dirty="0">
                <a:latin typeface="Century Gothic" panose="020B0502020202020204" pitchFamily="34" charset="0"/>
              </a:rPr>
              <a:t>SMART CONTRACTS…</a:t>
            </a:r>
            <a:endParaRPr lang="en-IN" sz="3600" dirty="0"/>
          </a:p>
        </p:txBody>
      </p:sp>
      <p:sp>
        <p:nvSpPr>
          <p:cNvPr id="3" name="Content Placeholder 2">
            <a:extLst>
              <a:ext uri="{FF2B5EF4-FFF2-40B4-BE49-F238E27FC236}">
                <a16:creationId xmlns:a16="http://schemas.microsoft.com/office/drawing/2014/main" id="{73535BA7-056F-41CE-9D8E-A8EA110C8A05}"/>
              </a:ext>
            </a:extLst>
          </p:cNvPr>
          <p:cNvSpPr>
            <a:spLocks noGrp="1"/>
          </p:cNvSpPr>
          <p:nvPr>
            <p:ph idx="1"/>
          </p:nvPr>
        </p:nvSpPr>
        <p:spPr>
          <a:xfrm>
            <a:off x="1451579" y="1910766"/>
            <a:ext cx="7970240" cy="4666945"/>
          </a:xfrm>
        </p:spPr>
        <p:txBody>
          <a:bodyPr/>
          <a:lstStyle/>
          <a:p>
            <a:pPr marL="0" indent="0" algn="just">
              <a:buNone/>
            </a:pPr>
            <a:r>
              <a:rPr lang="en-IN" sz="2000" u="sng" dirty="0">
                <a:latin typeface="Arial" panose="020B0604020202020204" pitchFamily="34" charset="0"/>
                <a:cs typeface="Arial" panose="020B0604020202020204" pitchFamily="34" charset="0"/>
              </a:rPr>
              <a:t>Blockchain Platforms for Writing Smart Contracts</a:t>
            </a:r>
          </a:p>
          <a:p>
            <a:pPr marL="0" indent="0" algn="just">
              <a:buNone/>
            </a:pPr>
            <a:endParaRPr lang="en-IN" sz="2000" u="sng" dirty="0">
              <a:latin typeface="Arial" panose="020B0604020202020204" pitchFamily="34" charset="0"/>
              <a:cs typeface="Arial" panose="020B0604020202020204" pitchFamily="34" charset="0"/>
            </a:endParaRPr>
          </a:p>
          <a:p>
            <a:pPr algn="just"/>
            <a:r>
              <a:rPr lang="en-IN" sz="2000" dirty="0">
                <a:latin typeface="Arial" panose="020B0604020202020204" pitchFamily="34" charset="0"/>
                <a:cs typeface="Arial" panose="020B0604020202020204" pitchFamily="34" charset="0"/>
              </a:rPr>
              <a:t>Ethereum is the most prominent smart contract framework.</a:t>
            </a:r>
          </a:p>
          <a:p>
            <a:pPr algn="just"/>
            <a:r>
              <a:rPr lang="en-IN" sz="2000" dirty="0">
                <a:latin typeface="Arial" panose="020B0604020202020204" pitchFamily="34" charset="0"/>
                <a:cs typeface="Arial" panose="020B0604020202020204" pitchFamily="34" charset="0"/>
              </a:rPr>
              <a:t>This framework, programmed in the Solidity language(Golang +  python) </a:t>
            </a:r>
          </a:p>
          <a:p>
            <a:pPr marL="0" indent="0" algn="just">
              <a:buNone/>
            </a:pPr>
            <a:endParaRPr lang="en-IN" sz="2000" dirty="0">
              <a:latin typeface="Arial" panose="020B0604020202020204" pitchFamily="34" charset="0"/>
              <a:cs typeface="Arial" panose="020B0604020202020204" pitchFamily="34" charset="0"/>
            </a:endParaRPr>
          </a:p>
          <a:p>
            <a:pPr algn="just"/>
            <a:r>
              <a:rPr lang="en-IN" sz="2000" dirty="0">
                <a:latin typeface="Arial" panose="020B0604020202020204" pitchFamily="34" charset="0"/>
                <a:cs typeface="Arial" panose="020B0604020202020204" pitchFamily="34" charset="0"/>
              </a:rPr>
              <a:t>In Hyperledger,“</a:t>
            </a:r>
            <a:r>
              <a:rPr lang="en-IN" sz="2000" i="1" dirty="0" err="1">
                <a:latin typeface="Arial" panose="020B0604020202020204" pitchFamily="34" charset="0"/>
                <a:cs typeface="Arial" panose="020B0604020202020204" pitchFamily="34" charset="0"/>
              </a:rPr>
              <a:t>chaincode</a:t>
            </a:r>
            <a:r>
              <a:rPr lang="en-IN" sz="2000" dirty="0">
                <a:latin typeface="Arial" panose="020B0604020202020204" pitchFamily="34" charset="0"/>
                <a:cs typeface="Arial" panose="020B0604020202020204" pitchFamily="34" charset="0"/>
              </a:rPr>
              <a:t>” as a synonym for smart contract. A </a:t>
            </a:r>
            <a:r>
              <a:rPr lang="en-IN" sz="2000" dirty="0" err="1">
                <a:latin typeface="Arial" panose="020B0604020202020204" pitchFamily="34" charset="0"/>
                <a:cs typeface="Arial" panose="020B0604020202020204" pitchFamily="34" charset="0"/>
              </a:rPr>
              <a:t>chaincode</a:t>
            </a:r>
            <a:r>
              <a:rPr lang="en-IN" sz="2000" dirty="0">
                <a:latin typeface="Arial" panose="020B0604020202020204" pitchFamily="34" charset="0"/>
                <a:cs typeface="Arial" panose="020B0604020202020204" pitchFamily="34" charset="0"/>
              </a:rPr>
              <a:t> typically handles business logic agreed to by members of the network, so it may be considered as a smart contract. These </a:t>
            </a:r>
            <a:r>
              <a:rPr lang="en-IN" sz="2000" dirty="0" err="1">
                <a:latin typeface="Arial" panose="020B0604020202020204" pitchFamily="34" charset="0"/>
                <a:cs typeface="Arial" panose="020B0604020202020204" pitchFamily="34" charset="0"/>
              </a:rPr>
              <a:t>chaincodes</a:t>
            </a:r>
            <a:r>
              <a:rPr lang="en-IN" sz="2000" dirty="0">
                <a:latin typeface="Arial" panose="020B0604020202020204" pitchFamily="34" charset="0"/>
                <a:cs typeface="Arial" panose="020B0604020202020204" pitchFamily="34" charset="0"/>
              </a:rPr>
              <a:t> are written in (Golang + java)</a:t>
            </a:r>
          </a:p>
          <a:p>
            <a:pPr marL="0" indent="0">
              <a:buNone/>
            </a:pPr>
            <a:endParaRPr lang="en-IN" dirty="0"/>
          </a:p>
        </p:txBody>
      </p:sp>
      <p:pic>
        <p:nvPicPr>
          <p:cNvPr id="7" name="Picture 6">
            <a:extLst>
              <a:ext uri="{FF2B5EF4-FFF2-40B4-BE49-F238E27FC236}">
                <a16:creationId xmlns:a16="http://schemas.microsoft.com/office/drawing/2014/main" id="{04A2B55A-D0FE-40ED-9524-BCC521EEF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1647" y="1698174"/>
            <a:ext cx="2739601" cy="2739601"/>
          </a:xfrm>
          <a:prstGeom prst="rect">
            <a:avLst/>
          </a:prstGeom>
        </p:spPr>
      </p:pic>
      <p:pic>
        <p:nvPicPr>
          <p:cNvPr id="13" name="Picture 12">
            <a:extLst>
              <a:ext uri="{FF2B5EF4-FFF2-40B4-BE49-F238E27FC236}">
                <a16:creationId xmlns:a16="http://schemas.microsoft.com/office/drawing/2014/main" id="{6458118F-B1EE-4215-8EF8-91A267718D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6919" y="4072657"/>
            <a:ext cx="1679229" cy="1435086"/>
          </a:xfrm>
          <a:prstGeom prst="rect">
            <a:avLst/>
          </a:prstGeom>
        </p:spPr>
      </p:pic>
    </p:spTree>
    <p:extLst>
      <p:ext uri="{BB962C8B-B14F-4D97-AF65-F5344CB8AC3E}">
        <p14:creationId xmlns:p14="http://schemas.microsoft.com/office/powerpoint/2010/main" val="1415192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94AB-E64E-4685-9ED8-79071A027D3D}"/>
              </a:ext>
            </a:extLst>
          </p:cNvPr>
          <p:cNvSpPr>
            <a:spLocks noGrp="1"/>
          </p:cNvSpPr>
          <p:nvPr>
            <p:ph type="title"/>
          </p:nvPr>
        </p:nvSpPr>
        <p:spPr/>
        <p:txBody>
          <a:bodyPr>
            <a:normAutofit/>
          </a:bodyPr>
          <a:lstStyle/>
          <a:p>
            <a:r>
              <a:rPr lang="en-IN" sz="3600" dirty="0">
                <a:latin typeface="Century Gothic" panose="020B0502020202020204" pitchFamily="34" charset="0"/>
              </a:rPr>
              <a:t>SMART WALLETS </a:t>
            </a:r>
            <a:r>
              <a:rPr lang="en-IN" sz="2800" dirty="0">
                <a:latin typeface="Century Gothic" panose="020B0502020202020204" pitchFamily="34" charset="0"/>
              </a:rPr>
              <a:t>(</a:t>
            </a:r>
            <a:r>
              <a:rPr lang="en-IN" sz="2800" i="1" dirty="0">
                <a:latin typeface="Century Gothic" panose="020B0502020202020204" pitchFamily="34" charset="0"/>
              </a:rPr>
              <a:t>Small Payments Made Easy)</a:t>
            </a:r>
            <a:endParaRPr lang="en-IN" sz="2800"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C23FDFB5-4ED2-4738-89ED-DEB55859F055}"/>
              </a:ext>
            </a:extLst>
          </p:cNvPr>
          <p:cNvSpPr>
            <a:spLocks noGrp="1"/>
          </p:cNvSpPr>
          <p:nvPr>
            <p:ph idx="1"/>
          </p:nvPr>
        </p:nvSpPr>
        <p:spPr>
          <a:xfrm>
            <a:off x="1451578" y="2202287"/>
            <a:ext cx="9160613" cy="3820129"/>
          </a:xfrm>
        </p:spPr>
        <p:txBody>
          <a:bodyPr>
            <a:normAutofit/>
          </a:bodyPr>
          <a:lstStyle/>
          <a:p>
            <a:pPr algn="just"/>
            <a:r>
              <a:rPr lang="en-IN" sz="2000" dirty="0">
                <a:latin typeface="Arial" panose="020B0604020202020204" pitchFamily="34" charset="0"/>
                <a:cs typeface="Arial" panose="020B0604020202020204" pitchFamily="34" charset="0"/>
              </a:rPr>
              <a:t>Smart wallets are electronic wallets that can be used by authors, publishers, booksellers, wholesalers and digital platforms to accept and make small payments or micro-payments related to the price of an e-book, article or even podcast.</a:t>
            </a:r>
          </a:p>
        </p:txBody>
      </p:sp>
    </p:spTree>
    <p:extLst>
      <p:ext uri="{BB962C8B-B14F-4D97-AF65-F5344CB8AC3E}">
        <p14:creationId xmlns:p14="http://schemas.microsoft.com/office/powerpoint/2010/main" val="4062190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0346-72EF-4C97-84CF-5DBF1CB44F05}"/>
              </a:ext>
            </a:extLst>
          </p:cNvPr>
          <p:cNvSpPr>
            <a:spLocks noGrp="1"/>
          </p:cNvSpPr>
          <p:nvPr>
            <p:ph type="title"/>
          </p:nvPr>
        </p:nvSpPr>
        <p:spPr>
          <a:xfrm>
            <a:off x="1451579" y="323180"/>
            <a:ext cx="10515600" cy="1325563"/>
          </a:xfrm>
        </p:spPr>
        <p:txBody>
          <a:bodyPr>
            <a:normAutofit/>
          </a:bodyPr>
          <a:lstStyle/>
          <a:p>
            <a:r>
              <a:rPr lang="en-IN" sz="3600" dirty="0">
                <a:latin typeface="Century Gothic" panose="020B0502020202020204" pitchFamily="34" charset="0"/>
              </a:rPr>
              <a:t>PRIVACY</a:t>
            </a:r>
            <a:r>
              <a:rPr lang="en-IN" sz="3200" dirty="0">
                <a:latin typeface="Century Gothic" panose="020B0502020202020204" pitchFamily="34" charset="0"/>
              </a:rPr>
              <a:t>  (</a:t>
            </a:r>
            <a:r>
              <a:rPr lang="en-IN" sz="2800" i="1" dirty="0">
                <a:latin typeface="Century Gothic" panose="020B0502020202020204" pitchFamily="34" charset="0"/>
              </a:rPr>
              <a:t>Owning Your Data)</a:t>
            </a:r>
            <a:endParaRPr lang="en-IN" sz="2800"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327F1076-1E20-4E11-B1BA-49D295509FEE}"/>
              </a:ext>
            </a:extLst>
          </p:cNvPr>
          <p:cNvSpPr>
            <a:spLocks noGrp="1"/>
          </p:cNvSpPr>
          <p:nvPr>
            <p:ph idx="1"/>
          </p:nvPr>
        </p:nvSpPr>
        <p:spPr>
          <a:xfrm>
            <a:off x="1451580" y="2015733"/>
            <a:ext cx="9026270" cy="3252554"/>
          </a:xfrm>
        </p:spPr>
        <p:txBody>
          <a:bodyPr>
            <a:normAutofit/>
          </a:bodyPr>
          <a:lstStyle/>
          <a:p>
            <a:pPr algn="just"/>
            <a:r>
              <a:rPr lang="en-IN" sz="2000" dirty="0">
                <a:latin typeface="Arial" panose="020B0604020202020204" pitchFamily="34" charset="0"/>
                <a:cs typeface="Arial" panose="020B0604020202020204" pitchFamily="34" charset="0"/>
              </a:rPr>
              <a:t>The privacy of its users has been in a consistent and steep decline. </a:t>
            </a:r>
          </a:p>
          <a:p>
            <a:pPr algn="just">
              <a:lnSpc>
                <a:spcPct val="100000"/>
              </a:lnSpc>
            </a:pPr>
            <a:r>
              <a:rPr lang="en-IN" sz="2000" dirty="0">
                <a:latin typeface="Arial" panose="020B0604020202020204" pitchFamily="34" charset="0"/>
                <a:cs typeface="Arial" panose="020B0604020202020204" pitchFamily="34" charset="0"/>
              </a:rPr>
              <a:t>Blockchain technology aims at reinstating this right enabling its users to ‘own’ and have access to what they say. Messages and content can be exchanged across the network, disassociating the identities of its users from their behavioural data and therefore ensuring privacy</a:t>
            </a:r>
            <a:r>
              <a:rPr lang="en-IN" dirty="0"/>
              <a:t>.</a:t>
            </a:r>
          </a:p>
        </p:txBody>
      </p:sp>
      <p:pic>
        <p:nvPicPr>
          <p:cNvPr id="5" name="Picture 4">
            <a:extLst>
              <a:ext uri="{FF2B5EF4-FFF2-40B4-BE49-F238E27FC236}">
                <a16:creationId xmlns:a16="http://schemas.microsoft.com/office/drawing/2014/main" id="{C5190D30-F912-4F87-BA84-6325E1BD8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435" y="4187537"/>
            <a:ext cx="1579485" cy="1681387"/>
          </a:xfrm>
          <a:prstGeom prst="rect">
            <a:avLst/>
          </a:prstGeom>
        </p:spPr>
      </p:pic>
    </p:spTree>
    <p:extLst>
      <p:ext uri="{BB962C8B-B14F-4D97-AF65-F5344CB8AC3E}">
        <p14:creationId xmlns:p14="http://schemas.microsoft.com/office/powerpoint/2010/main" val="1498358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814836" cy="737890"/>
          </a:xfrm>
        </p:spPr>
        <p:txBody>
          <a:bodyPr>
            <a:normAutofit/>
          </a:bodyPr>
          <a:lstStyle/>
          <a:p>
            <a:r>
              <a:rPr lang="en-US" sz="3600" dirty="0">
                <a:latin typeface="Century Gothic" panose="020B0502020202020204" pitchFamily="34" charset="0"/>
              </a:rPr>
              <a:t>Blockchain Based E-publishing Websites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2799" y="2056070"/>
            <a:ext cx="3490290" cy="1035397"/>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2295" y="3679677"/>
            <a:ext cx="4161333" cy="178677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81373" y="1928303"/>
            <a:ext cx="4512972" cy="1365480"/>
          </a:xfrm>
          <a:prstGeom prst="rect">
            <a:avLst/>
          </a:prstGeom>
        </p:spPr>
      </p:pic>
    </p:spTree>
    <p:extLst>
      <p:ext uri="{BB962C8B-B14F-4D97-AF65-F5344CB8AC3E}">
        <p14:creationId xmlns:p14="http://schemas.microsoft.com/office/powerpoint/2010/main" val="3016062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4D9E-857A-4053-B0FB-8406C2D4A83B}"/>
              </a:ext>
            </a:extLst>
          </p:cNvPr>
          <p:cNvSpPr>
            <a:spLocks noGrp="1"/>
          </p:cNvSpPr>
          <p:nvPr>
            <p:ph type="title"/>
          </p:nvPr>
        </p:nvSpPr>
        <p:spPr/>
        <p:txBody>
          <a:bodyPr>
            <a:normAutofit/>
          </a:bodyPr>
          <a:lstStyle/>
          <a:p>
            <a:r>
              <a:rPr lang="en-IN" sz="3600" dirty="0">
                <a:latin typeface="Century Gothic" panose="020B0502020202020204" pitchFamily="34" charset="0"/>
              </a:rPr>
              <a:t>Conclusion</a:t>
            </a:r>
          </a:p>
        </p:txBody>
      </p:sp>
      <p:sp>
        <p:nvSpPr>
          <p:cNvPr id="3" name="Content Placeholder 2">
            <a:extLst>
              <a:ext uri="{FF2B5EF4-FFF2-40B4-BE49-F238E27FC236}">
                <a16:creationId xmlns:a16="http://schemas.microsoft.com/office/drawing/2014/main" id="{530AA923-8A19-45BB-9C32-BAC771C83DE2}"/>
              </a:ext>
            </a:extLst>
          </p:cNvPr>
          <p:cNvSpPr>
            <a:spLocks noGrp="1"/>
          </p:cNvSpPr>
          <p:nvPr>
            <p:ph idx="1"/>
          </p:nvPr>
        </p:nvSpPr>
        <p:spPr>
          <a:xfrm>
            <a:off x="1451578" y="1893194"/>
            <a:ext cx="9603275" cy="4283769"/>
          </a:xfrm>
        </p:spPr>
        <p:txBody>
          <a:bodyPr>
            <a:normAutofit/>
          </a:bodyPr>
          <a:lstStyle/>
          <a:p>
            <a:pPr marL="0" indent="0" algn="just">
              <a:buNone/>
            </a:pPr>
            <a:r>
              <a:rPr lang="en-IN" sz="2400"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The distributed ledger functionality coupled with security of Blockchain, makes it very attractive technology to solve the current Financial as well as non-financial business problems. </a:t>
            </a:r>
          </a:p>
          <a:p>
            <a:pPr marL="0" indent="0" algn="just">
              <a:buNone/>
            </a:pPr>
            <a:r>
              <a:rPr lang="en-IN" sz="2000" dirty="0">
                <a:latin typeface="Arial" panose="020B0604020202020204" pitchFamily="34" charset="0"/>
                <a:cs typeface="Arial" panose="020B0604020202020204" pitchFamily="34" charset="0"/>
              </a:rPr>
              <a:t>	Blockchain technology seems promising. It ensures safety, security, participation and transparency and could have very interesting implications in publishing. </a:t>
            </a:r>
          </a:p>
        </p:txBody>
      </p:sp>
    </p:spTree>
    <p:extLst>
      <p:ext uri="{BB962C8B-B14F-4D97-AF65-F5344CB8AC3E}">
        <p14:creationId xmlns:p14="http://schemas.microsoft.com/office/powerpoint/2010/main" val="308125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F71D-904B-467F-8932-AAF704ACD9E8}"/>
              </a:ext>
            </a:extLst>
          </p:cNvPr>
          <p:cNvSpPr>
            <a:spLocks noGrp="1"/>
          </p:cNvSpPr>
          <p:nvPr>
            <p:ph type="title"/>
          </p:nvPr>
        </p:nvSpPr>
        <p:spPr/>
        <p:txBody>
          <a:bodyPr/>
          <a:lstStyle/>
          <a:p>
            <a:r>
              <a:rPr lang="en-IN" sz="4000" dirty="0">
                <a:latin typeface="Century Gothic" panose="020B0502020202020204" pitchFamily="34" charset="0"/>
              </a:rPr>
              <a:t>Agenda</a:t>
            </a:r>
          </a:p>
        </p:txBody>
      </p:sp>
      <p:sp>
        <p:nvSpPr>
          <p:cNvPr id="3" name="Content Placeholder 2">
            <a:extLst>
              <a:ext uri="{FF2B5EF4-FFF2-40B4-BE49-F238E27FC236}">
                <a16:creationId xmlns:a16="http://schemas.microsoft.com/office/drawing/2014/main" id="{77B7865D-A90D-40AA-9D4E-F3DDAD27CAA4}"/>
              </a:ext>
            </a:extLst>
          </p:cNvPr>
          <p:cNvSpPr>
            <a:spLocks noGrp="1"/>
          </p:cNvSpPr>
          <p:nvPr>
            <p:ph idx="1"/>
          </p:nvPr>
        </p:nvSpPr>
        <p:spPr>
          <a:xfrm>
            <a:off x="1451578" y="1918951"/>
            <a:ext cx="7776311" cy="4652953"/>
          </a:xfrm>
        </p:spPr>
        <p:txBody>
          <a:bodyPr>
            <a:normAutofit/>
          </a:bodyPr>
          <a:lstStyle/>
          <a:p>
            <a:pPr>
              <a:buFont typeface="Wingdings" panose="05000000000000000000" pitchFamily="2" charset="2"/>
              <a:buChar char="v"/>
            </a:pPr>
            <a:r>
              <a:rPr lang="en-IN" sz="2400" dirty="0">
                <a:latin typeface="Arial" panose="020B0604020202020204" pitchFamily="34" charset="0"/>
                <a:cs typeface="Arial" panose="020B0604020202020204" pitchFamily="34" charset="0"/>
              </a:rPr>
              <a:t>  BLOCKCHAIN?</a:t>
            </a:r>
          </a:p>
          <a:p>
            <a:pPr>
              <a:buFont typeface="Wingdings" panose="05000000000000000000" pitchFamily="2" charset="2"/>
              <a:buChar char="v"/>
            </a:pPr>
            <a:r>
              <a:rPr lang="en-IN" sz="2400" dirty="0">
                <a:latin typeface="Arial" panose="020B0604020202020204" pitchFamily="34" charset="0"/>
                <a:cs typeface="Arial" panose="020B0604020202020204" pitchFamily="34" charset="0"/>
              </a:rPr>
              <a:t>  HOW IT WORKS-FLOW DIAGRAM</a:t>
            </a:r>
          </a:p>
          <a:p>
            <a:pPr>
              <a:buFont typeface="Wingdings" panose="05000000000000000000" pitchFamily="2" charset="2"/>
              <a:buChar char="v"/>
            </a:pPr>
            <a:r>
              <a:rPr lang="en-IN" sz="2400" dirty="0">
                <a:latin typeface="Arial" panose="020B0604020202020204" pitchFamily="34" charset="0"/>
                <a:cs typeface="Arial" panose="020B0604020202020204" pitchFamily="34" charset="0"/>
              </a:rPr>
              <a:t>  FEATURES OF BLOCKCHAIN</a:t>
            </a:r>
          </a:p>
          <a:p>
            <a:pPr>
              <a:buFont typeface="Wingdings" panose="05000000000000000000" pitchFamily="2" charset="2"/>
              <a:buChar char="v"/>
            </a:pPr>
            <a:r>
              <a:rPr lang="en-US" sz="2400" dirty="0">
                <a:latin typeface="Arial" panose="020B0604020202020204" pitchFamily="34" charset="0"/>
                <a:cs typeface="Arial" panose="020B0604020202020204" pitchFamily="34" charset="0"/>
              </a:rPr>
              <a:t>  TECHNOLOGY AND CATEGORY IN BLOCKCHAIN</a:t>
            </a:r>
          </a:p>
          <a:p>
            <a:pPr>
              <a:buFont typeface="Wingdings" panose="05000000000000000000" pitchFamily="2" charset="2"/>
              <a:buChar char="v"/>
            </a:pPr>
            <a:r>
              <a:rPr lang="en-IN" sz="2400" dirty="0">
                <a:latin typeface="Arial" panose="020B0604020202020204" pitchFamily="34" charset="0"/>
                <a:cs typeface="Arial" panose="020B0604020202020204" pitchFamily="34" charset="0"/>
              </a:rPr>
              <a:t>  BLOCKCHAIN IN E-PUBLISHING</a:t>
            </a:r>
          </a:p>
          <a:p>
            <a:pPr>
              <a:buFont typeface="Wingdings" panose="05000000000000000000" pitchFamily="2" charset="2"/>
              <a:buChar char="v"/>
            </a:pPr>
            <a:r>
              <a:rPr lang="en-US" sz="2400" dirty="0">
                <a:latin typeface="Arial" panose="020B0604020202020204" pitchFamily="34" charset="0"/>
                <a:cs typeface="Arial" panose="020B0604020202020204" pitchFamily="34" charset="0"/>
              </a:rPr>
              <a:t>  HOW IT WORKS IN E-PUBLISHING</a:t>
            </a:r>
            <a:endParaRPr lang="en-IN" sz="24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IN" sz="2400" dirty="0">
                <a:latin typeface="Arial" panose="020B0604020202020204" pitchFamily="34" charset="0"/>
                <a:cs typeface="Arial" panose="020B0604020202020204" pitchFamily="34" charset="0"/>
              </a:rPr>
              <a:t>  CONCLUSION</a:t>
            </a:r>
          </a:p>
        </p:txBody>
      </p:sp>
    </p:spTree>
    <p:extLst>
      <p:ext uri="{BB962C8B-B14F-4D97-AF65-F5344CB8AC3E}">
        <p14:creationId xmlns:p14="http://schemas.microsoft.com/office/powerpoint/2010/main" val="3822083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E8344A-C35E-4A6B-8E13-3853F7900593}"/>
              </a:ext>
            </a:extLst>
          </p:cNvPr>
          <p:cNvSpPr>
            <a:spLocks noGrp="1"/>
          </p:cNvSpPr>
          <p:nvPr>
            <p:ph type="title" idx="4294967295"/>
          </p:nvPr>
        </p:nvSpPr>
        <p:spPr>
          <a:xfrm>
            <a:off x="2583809" y="1761878"/>
            <a:ext cx="6788150" cy="2817812"/>
          </a:xfrm>
        </p:spPr>
        <p:txBody>
          <a:bodyPr>
            <a:normAutofit/>
          </a:bodyPr>
          <a:lstStyle/>
          <a:p>
            <a:pPr algn="ctr"/>
            <a:r>
              <a:rPr lang="en-IN" sz="8000" dirty="0">
                <a:latin typeface="Century Gothic" panose="020B0502020202020204" pitchFamily="34" charset="0"/>
              </a:rPr>
              <a:t>Thank you </a:t>
            </a:r>
          </a:p>
        </p:txBody>
      </p:sp>
    </p:spTree>
    <p:extLst>
      <p:ext uri="{BB962C8B-B14F-4D97-AF65-F5344CB8AC3E}">
        <p14:creationId xmlns:p14="http://schemas.microsoft.com/office/powerpoint/2010/main" val="1665370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3FDAC-6041-46A8-8C00-3A7056B04297}"/>
              </a:ext>
            </a:extLst>
          </p:cNvPr>
          <p:cNvSpPr>
            <a:spLocks noGrp="1"/>
          </p:cNvSpPr>
          <p:nvPr>
            <p:ph type="title"/>
          </p:nvPr>
        </p:nvSpPr>
        <p:spPr/>
        <p:txBody>
          <a:bodyPr>
            <a:normAutofit/>
          </a:bodyPr>
          <a:lstStyle/>
          <a:p>
            <a:r>
              <a:rPr lang="en-IN" sz="3600" dirty="0">
                <a:latin typeface="Century Gothic" panose="020B0502020202020204" pitchFamily="34" charset="0"/>
              </a:rPr>
              <a:t>Blockchain</a:t>
            </a:r>
          </a:p>
        </p:txBody>
      </p:sp>
      <p:sp>
        <p:nvSpPr>
          <p:cNvPr id="3" name="Content Placeholder 2">
            <a:extLst>
              <a:ext uri="{FF2B5EF4-FFF2-40B4-BE49-F238E27FC236}">
                <a16:creationId xmlns:a16="http://schemas.microsoft.com/office/drawing/2014/main" id="{8139BD34-71DA-4D30-8905-B88F8308126C}"/>
              </a:ext>
            </a:extLst>
          </p:cNvPr>
          <p:cNvSpPr>
            <a:spLocks noGrp="1"/>
          </p:cNvSpPr>
          <p:nvPr>
            <p:ph idx="1"/>
          </p:nvPr>
        </p:nvSpPr>
        <p:spPr>
          <a:xfrm>
            <a:off x="763398" y="2132203"/>
            <a:ext cx="7337413" cy="3463254"/>
          </a:xfrm>
        </p:spPr>
        <p:txBody>
          <a:bodyPr>
            <a:normAutofit/>
          </a:bodyPr>
          <a:lstStyle/>
          <a:p>
            <a:pPr algn="just"/>
            <a:r>
              <a:rPr lang="en-IN" sz="2000" dirty="0">
                <a:latin typeface="Arial" panose="020B0604020202020204" pitchFamily="34" charset="0"/>
                <a:cs typeface="Arial" panose="020B0604020202020204" pitchFamily="34" charset="0"/>
              </a:rPr>
              <a:t>Blockchain is a technology that allows data to be stored and exchanged on a peer-to-peer(P2P) basis on </a:t>
            </a:r>
            <a:r>
              <a:rPr lang="en-US" sz="2000" dirty="0">
                <a:latin typeface="Arial" panose="020B0604020202020204" pitchFamily="34" charset="0"/>
                <a:cs typeface="Arial" panose="020B0604020202020204" pitchFamily="34" charset="0"/>
              </a:rPr>
              <a:t>Distributed Ledger Technology (DLT) </a:t>
            </a:r>
            <a:endParaRPr lang="en-IN" sz="2000" dirty="0">
              <a:latin typeface="Arial" panose="020B0604020202020204" pitchFamily="34" charset="0"/>
              <a:cs typeface="Arial" panose="020B0604020202020204" pitchFamily="34" charset="0"/>
            </a:endParaRPr>
          </a:p>
          <a:p>
            <a:pPr algn="just"/>
            <a:r>
              <a:rPr lang="en-IN" sz="2000" dirty="0">
                <a:latin typeface="Arial" panose="020B0604020202020204" pitchFamily="34" charset="0"/>
                <a:cs typeface="Arial" panose="020B0604020202020204" pitchFamily="34" charset="0"/>
              </a:rPr>
              <a:t>Blockchain data can be consulted, shared and </a:t>
            </a:r>
            <a:r>
              <a:rPr lang="en-IN" sz="2000">
                <a:latin typeface="Arial" panose="020B0604020202020204" pitchFamily="34" charset="0"/>
                <a:cs typeface="Arial" panose="020B0604020202020204" pitchFamily="34" charset="0"/>
              </a:rPr>
              <a:t>secured  </a:t>
            </a:r>
            <a:r>
              <a:rPr lang="en-IN" sz="2000" dirty="0">
                <a:latin typeface="Arial" panose="020B0604020202020204" pitchFamily="34" charset="0"/>
                <a:cs typeface="Arial" panose="020B0604020202020204" pitchFamily="34" charset="0"/>
              </a:rPr>
              <a:t>to consensus-based algorithms.</a:t>
            </a:r>
          </a:p>
          <a:p>
            <a:pPr algn="just"/>
            <a:r>
              <a:rPr lang="en-IN" sz="2000" dirty="0">
                <a:latin typeface="Arial" panose="020B0604020202020204" pitchFamily="34" charset="0"/>
                <a:cs typeface="Arial" panose="020B0604020202020204" pitchFamily="34" charset="0"/>
              </a:rPr>
              <a:t>It is used in a decentralised manner and removes the need for intermediaries, or "trusted third parties".</a:t>
            </a:r>
          </a:p>
          <a:p>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2644822-5AE6-4643-823C-592ED30D5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9351" y="2479864"/>
            <a:ext cx="2789333" cy="2099607"/>
          </a:xfrm>
          <a:prstGeom prst="rect">
            <a:avLst/>
          </a:prstGeom>
        </p:spPr>
      </p:pic>
    </p:spTree>
    <p:extLst>
      <p:ext uri="{BB962C8B-B14F-4D97-AF65-F5344CB8AC3E}">
        <p14:creationId xmlns:p14="http://schemas.microsoft.com/office/powerpoint/2010/main" val="3703358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0BF5A-53FC-4823-A93C-D875AB063470}"/>
              </a:ext>
            </a:extLst>
          </p:cNvPr>
          <p:cNvSpPr>
            <a:spLocks noGrp="1"/>
          </p:cNvSpPr>
          <p:nvPr>
            <p:ph type="title"/>
          </p:nvPr>
        </p:nvSpPr>
        <p:spPr>
          <a:xfrm>
            <a:off x="1262130" y="929956"/>
            <a:ext cx="10515600" cy="719092"/>
          </a:xfrm>
        </p:spPr>
        <p:txBody>
          <a:bodyPr>
            <a:normAutofit/>
          </a:bodyPr>
          <a:lstStyle/>
          <a:p>
            <a:r>
              <a:rPr lang="en-IN" sz="3600" dirty="0">
                <a:latin typeface="Century Gothic" panose="020B0502020202020204" pitchFamily="34" charset="0"/>
              </a:rPr>
              <a:t>Blockchain</a:t>
            </a:r>
            <a:r>
              <a:rPr lang="en-IN" sz="3600" dirty="0"/>
              <a:t>…</a:t>
            </a:r>
          </a:p>
        </p:txBody>
      </p:sp>
      <p:sp>
        <p:nvSpPr>
          <p:cNvPr id="3" name="Content Placeholder 2">
            <a:extLst>
              <a:ext uri="{FF2B5EF4-FFF2-40B4-BE49-F238E27FC236}">
                <a16:creationId xmlns:a16="http://schemas.microsoft.com/office/drawing/2014/main" id="{A46BF7FD-E312-45DB-9737-EE2D7880E025}"/>
              </a:ext>
            </a:extLst>
          </p:cNvPr>
          <p:cNvSpPr>
            <a:spLocks noGrp="1"/>
          </p:cNvSpPr>
          <p:nvPr>
            <p:ph idx="1"/>
          </p:nvPr>
        </p:nvSpPr>
        <p:spPr>
          <a:xfrm>
            <a:off x="1262130" y="1849352"/>
            <a:ext cx="4833870" cy="4339718"/>
          </a:xfrm>
        </p:spPr>
        <p:txBody>
          <a:bodyPr>
            <a:noAutofit/>
          </a:bodyPr>
          <a:lstStyle/>
          <a:p>
            <a:r>
              <a:rPr lang="en-IN" sz="2000" u="sng" dirty="0">
                <a:latin typeface="Arial" panose="020B0604020202020204" pitchFamily="34" charset="0"/>
                <a:cs typeface="Arial" panose="020B0604020202020204" pitchFamily="34" charset="0"/>
              </a:rPr>
              <a:t>Blocks</a:t>
            </a:r>
          </a:p>
          <a:p>
            <a:pPr lvl="1">
              <a:buFont typeface="Wingdings" panose="05000000000000000000" pitchFamily="2" charset="2"/>
              <a:buChar char="ü"/>
            </a:pPr>
            <a:r>
              <a:rPr lang="en-IN" sz="1800" dirty="0">
                <a:latin typeface="Arial" panose="020B0604020202020204" pitchFamily="34" charset="0"/>
                <a:cs typeface="Arial" panose="020B0604020202020204" pitchFamily="34" charset="0"/>
              </a:rPr>
              <a:t>Data</a:t>
            </a:r>
          </a:p>
          <a:p>
            <a:pPr lvl="1">
              <a:buFont typeface="Wingdings" panose="05000000000000000000" pitchFamily="2" charset="2"/>
              <a:buChar char="ü"/>
            </a:pPr>
            <a:r>
              <a:rPr lang="en-IN" sz="1800" dirty="0">
                <a:latin typeface="Arial" panose="020B0604020202020204" pitchFamily="34" charset="0"/>
                <a:cs typeface="Arial" panose="020B0604020202020204" pitchFamily="34" charset="0"/>
              </a:rPr>
              <a:t>Hash</a:t>
            </a:r>
          </a:p>
          <a:p>
            <a:pPr lvl="1">
              <a:buFont typeface="Wingdings" panose="05000000000000000000" pitchFamily="2" charset="2"/>
              <a:buChar char="ü"/>
            </a:pPr>
            <a:r>
              <a:rPr lang="en-IN" sz="1800" dirty="0">
                <a:latin typeface="Arial" panose="020B0604020202020204" pitchFamily="34" charset="0"/>
                <a:cs typeface="Arial" panose="020B0604020202020204" pitchFamily="34" charset="0"/>
              </a:rPr>
              <a:t>Previous hash</a:t>
            </a:r>
          </a:p>
          <a:p>
            <a:pPr marL="457200" lvl="1" indent="0">
              <a:buNone/>
            </a:pPr>
            <a:endParaRPr lang="en-IN" sz="2000" dirty="0">
              <a:latin typeface="Arial" panose="020B0604020202020204" pitchFamily="34" charset="0"/>
              <a:cs typeface="Arial" panose="020B0604020202020204" pitchFamily="34" charset="0"/>
            </a:endParaRPr>
          </a:p>
          <a:p>
            <a:r>
              <a:rPr lang="en-IN" sz="2000" u="sng" dirty="0">
                <a:latin typeface="Arial" panose="020B0604020202020204" pitchFamily="34" charset="0"/>
                <a:cs typeface="Arial" panose="020B0604020202020204" pitchFamily="34" charset="0"/>
              </a:rPr>
              <a:t>Ledgers</a:t>
            </a:r>
          </a:p>
          <a:p>
            <a:pPr lvl="1" algn="just">
              <a:buFont typeface="Wingdings" panose="05000000000000000000" pitchFamily="2" charset="2"/>
              <a:buChar char="ü"/>
            </a:pPr>
            <a:r>
              <a:rPr lang="en-IN" sz="1800" dirty="0">
                <a:latin typeface="Arial" panose="020B0604020202020204" pitchFamily="34" charset="0"/>
                <a:cs typeface="Arial" panose="020B0604020202020204" pitchFamily="34" charset="0"/>
              </a:rPr>
              <a:t>Database----holds the transaction details</a:t>
            </a:r>
          </a:p>
          <a:p>
            <a:pPr lvl="1" algn="just">
              <a:buFont typeface="Wingdings" panose="05000000000000000000" pitchFamily="2" charset="2"/>
              <a:buChar char="ü"/>
            </a:pPr>
            <a:r>
              <a:rPr lang="en-IN" sz="1800" dirty="0">
                <a:latin typeface="Arial" panose="020B0604020202020204" pitchFamily="34" charset="0"/>
                <a:cs typeface="Arial" panose="020B0604020202020204" pitchFamily="34" charset="0"/>
              </a:rPr>
              <a:t>Decentralized ledger –there is no central authority like banks</a:t>
            </a:r>
          </a:p>
          <a:p>
            <a:pPr lvl="1" algn="just">
              <a:buFont typeface="Wingdings" panose="05000000000000000000" pitchFamily="2" charset="2"/>
              <a:buChar char="ü"/>
            </a:pPr>
            <a:r>
              <a:rPr lang="en-IN" sz="1800" dirty="0">
                <a:latin typeface="Arial" panose="020B0604020202020204" pitchFamily="34" charset="0"/>
                <a:cs typeface="Arial" panose="020B0604020202020204" pitchFamily="34" charset="0"/>
              </a:rPr>
              <a:t>A shared ledger technology allowing any participant in the business network to see the system of record.</a:t>
            </a:r>
          </a:p>
          <a:p>
            <a:pPr marL="457200" lvl="1" indent="0">
              <a:buNone/>
            </a:pPr>
            <a:endParaRPr lang="en-IN" sz="2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6624E97-8547-4831-A65A-29B1D4741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2744" y="1759995"/>
            <a:ext cx="5494986" cy="1549229"/>
          </a:xfrm>
          <a:prstGeom prst="rect">
            <a:avLst/>
          </a:prstGeom>
        </p:spPr>
      </p:pic>
      <p:pic>
        <p:nvPicPr>
          <p:cNvPr id="6" name="Picture 5">
            <a:extLst>
              <a:ext uri="{FF2B5EF4-FFF2-40B4-BE49-F238E27FC236}">
                <a16:creationId xmlns:a16="http://schemas.microsoft.com/office/drawing/2014/main" id="{5E46607F-629C-4782-9BED-6E5A7012FE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15103" y="3843197"/>
            <a:ext cx="3852745" cy="2205265"/>
          </a:xfrm>
          <a:prstGeom prst="rect">
            <a:avLst/>
          </a:prstGeom>
        </p:spPr>
      </p:pic>
    </p:spTree>
    <p:extLst>
      <p:ext uri="{BB962C8B-B14F-4D97-AF65-F5344CB8AC3E}">
        <p14:creationId xmlns:p14="http://schemas.microsoft.com/office/powerpoint/2010/main" val="1116585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CB7F-DCB1-458D-A8AE-1230A1D4CF7F}"/>
              </a:ext>
            </a:extLst>
          </p:cNvPr>
          <p:cNvSpPr>
            <a:spLocks noGrp="1"/>
          </p:cNvSpPr>
          <p:nvPr>
            <p:ph type="title"/>
          </p:nvPr>
        </p:nvSpPr>
        <p:spPr/>
        <p:txBody>
          <a:bodyPr>
            <a:normAutofit/>
          </a:bodyPr>
          <a:lstStyle/>
          <a:p>
            <a:r>
              <a:rPr lang="en-IN" sz="3600" cap="none" dirty="0">
                <a:latin typeface="Century Gothic" panose="020B0502020202020204" pitchFamily="34" charset="0"/>
              </a:rPr>
              <a:t>Blockchain-How It Works</a:t>
            </a:r>
          </a:p>
        </p:txBody>
      </p:sp>
      <p:pic>
        <p:nvPicPr>
          <p:cNvPr id="9" name="Content Placeholder 8">
            <a:extLst>
              <a:ext uri="{FF2B5EF4-FFF2-40B4-BE49-F238E27FC236}">
                <a16:creationId xmlns:a16="http://schemas.microsoft.com/office/drawing/2014/main" id="{87B975A3-CC5C-4C83-92DC-4173D84C17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5722" y="1825625"/>
            <a:ext cx="9900556" cy="4351338"/>
          </a:xfrm>
        </p:spPr>
      </p:pic>
    </p:spTree>
    <p:extLst>
      <p:ext uri="{BB962C8B-B14F-4D97-AF65-F5344CB8AC3E}">
        <p14:creationId xmlns:p14="http://schemas.microsoft.com/office/powerpoint/2010/main" val="793946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3673"/>
            <a:ext cx="10515600" cy="1137015"/>
          </a:xfrm>
        </p:spPr>
        <p:txBody>
          <a:bodyPr>
            <a:normAutofit/>
          </a:bodyPr>
          <a:lstStyle/>
          <a:p>
            <a:r>
              <a:rPr lang="en-IN" sz="3600" dirty="0">
                <a:latin typeface="Century Gothic" panose="020B0502020202020204" pitchFamily="34" charset="0"/>
              </a:rPr>
              <a:t>Features Of Blockchain</a:t>
            </a:r>
            <a:endParaRPr lang="en-US" sz="3600" dirty="0">
              <a:latin typeface="Century Gothic" panose="020B050202020202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63003715"/>
              </p:ext>
            </p:extLst>
          </p:nvPr>
        </p:nvGraphicFramePr>
        <p:xfrm>
          <a:off x="1097281" y="1970467"/>
          <a:ext cx="9422514" cy="3910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506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270" y="404792"/>
            <a:ext cx="9909459" cy="1056319"/>
          </a:xfrm>
        </p:spPr>
        <p:txBody>
          <a:bodyPr>
            <a:normAutofit/>
          </a:bodyPr>
          <a:lstStyle/>
          <a:p>
            <a:r>
              <a:rPr lang="en-US" sz="3600" dirty="0">
                <a:latin typeface="Century Gothic" panose="020B0502020202020204" pitchFamily="34" charset="0"/>
              </a:rPr>
              <a:t>Technology And Category In Blockchain</a:t>
            </a:r>
          </a:p>
        </p:txBody>
      </p:sp>
      <p:sp>
        <p:nvSpPr>
          <p:cNvPr id="5" name="Text Placeholder 4"/>
          <p:cNvSpPr>
            <a:spLocks noGrp="1"/>
          </p:cNvSpPr>
          <p:nvPr>
            <p:ph type="body" idx="1"/>
          </p:nvPr>
        </p:nvSpPr>
        <p:spPr>
          <a:xfrm>
            <a:off x="1353593" y="1481254"/>
            <a:ext cx="5157787" cy="572640"/>
          </a:xfrm>
        </p:spPr>
        <p:txBody>
          <a:bodyPr>
            <a:normAutofit/>
          </a:bodyPr>
          <a:lstStyle/>
          <a:p>
            <a:pPr algn="ctr"/>
            <a:r>
              <a:rPr lang="en-IN" sz="2400" dirty="0">
                <a:latin typeface="Arial" panose="020B0604020202020204" pitchFamily="34" charset="0"/>
                <a:cs typeface="Arial" panose="020B0604020202020204" pitchFamily="34" charset="0"/>
              </a:rPr>
              <a:t>3 TECHNOLOGIES</a:t>
            </a:r>
            <a:endParaRPr lang="en-US" sz="2400" dirty="0">
              <a:latin typeface="Arial" panose="020B0604020202020204" pitchFamily="34" charset="0"/>
              <a:cs typeface="Arial" panose="020B0604020202020204" pitchFamily="34" charset="0"/>
            </a:endParaRPr>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3083818237"/>
              </p:ext>
            </p:extLst>
          </p:nvPr>
        </p:nvGraphicFramePr>
        <p:xfrm>
          <a:off x="1204116" y="2253803"/>
          <a:ext cx="5456742" cy="3671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 Placeholder 6"/>
          <p:cNvSpPr>
            <a:spLocks noGrp="1"/>
          </p:cNvSpPr>
          <p:nvPr>
            <p:ph type="body" sz="quarter" idx="3"/>
          </p:nvPr>
        </p:nvSpPr>
        <p:spPr>
          <a:xfrm>
            <a:off x="6264479" y="1481254"/>
            <a:ext cx="5183188" cy="572640"/>
          </a:xfrm>
        </p:spPr>
        <p:txBody>
          <a:bodyPr>
            <a:normAutofit/>
          </a:bodyPr>
          <a:lstStyle/>
          <a:p>
            <a:pPr algn="ctr"/>
            <a:r>
              <a:rPr lang="en-IN" sz="2400" dirty="0">
                <a:latin typeface="Arial" panose="020B0604020202020204" pitchFamily="34" charset="0"/>
                <a:cs typeface="Arial" panose="020B0604020202020204" pitchFamily="34" charset="0"/>
              </a:rPr>
              <a:t>3 CATEGORIES</a:t>
            </a:r>
            <a:endParaRPr lang="en-US" sz="2400" dirty="0">
              <a:latin typeface="Arial" panose="020B0604020202020204" pitchFamily="34" charset="0"/>
              <a:cs typeface="Arial" panose="020B0604020202020204" pitchFamily="34" charset="0"/>
            </a:endParaRPr>
          </a:p>
        </p:txBody>
      </p:sp>
      <p:pic>
        <p:nvPicPr>
          <p:cNvPr id="9" name="Content Placeholder 6">
            <a:extLst>
              <a:ext uri="{FF2B5EF4-FFF2-40B4-BE49-F238E27FC236}">
                <a16:creationId xmlns:a16="http://schemas.microsoft.com/office/drawing/2014/main" id="{DF7208BB-FC86-4501-BC21-6E02E1F06C85}"/>
              </a:ext>
            </a:extLst>
          </p:cNvPr>
          <p:cNvPicPr>
            <a:picLocks noGrp="1" noChangeAspect="1"/>
          </p:cNvPicPr>
          <p:nvPr>
            <p:ph sz="quarter" idx="4"/>
          </p:nvPr>
        </p:nvPicPr>
        <p:blipFill>
          <a:blip r:embed="rId7">
            <a:extLst>
              <a:ext uri="{28A0092B-C50C-407E-A947-70E740481C1C}">
                <a14:useLocalDpi xmlns:a14="http://schemas.microsoft.com/office/drawing/2010/main" val="0"/>
              </a:ext>
            </a:extLst>
          </a:blip>
          <a:stretch>
            <a:fillRect/>
          </a:stretch>
        </p:blipFill>
        <p:spPr>
          <a:xfrm>
            <a:off x="7576359" y="2538412"/>
            <a:ext cx="2863528" cy="2638425"/>
          </a:xfrm>
        </p:spPr>
      </p:pic>
    </p:spTree>
    <p:extLst>
      <p:ext uri="{BB962C8B-B14F-4D97-AF65-F5344CB8AC3E}">
        <p14:creationId xmlns:p14="http://schemas.microsoft.com/office/powerpoint/2010/main" val="3318952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78DB6-6F1A-4A2C-95A3-EA2149CA83E7}"/>
              </a:ext>
            </a:extLst>
          </p:cNvPr>
          <p:cNvSpPr>
            <a:spLocks noGrp="1"/>
          </p:cNvSpPr>
          <p:nvPr>
            <p:ph type="title"/>
          </p:nvPr>
        </p:nvSpPr>
        <p:spPr/>
        <p:txBody>
          <a:bodyPr>
            <a:normAutofit/>
          </a:bodyPr>
          <a:lstStyle/>
          <a:p>
            <a:r>
              <a:rPr lang="en-IN" sz="3600" dirty="0">
                <a:latin typeface="Century Gothic" panose="020B0502020202020204" pitchFamily="34" charset="0"/>
              </a:rPr>
              <a:t>Blockchain In E-publishing</a:t>
            </a:r>
          </a:p>
        </p:txBody>
      </p:sp>
      <p:sp>
        <p:nvSpPr>
          <p:cNvPr id="4" name="Content Placeholder 3">
            <a:extLst>
              <a:ext uri="{FF2B5EF4-FFF2-40B4-BE49-F238E27FC236}">
                <a16:creationId xmlns:a16="http://schemas.microsoft.com/office/drawing/2014/main" id="{1287CCAE-22BF-4676-A348-384C5A45AEB2}"/>
              </a:ext>
            </a:extLst>
          </p:cNvPr>
          <p:cNvSpPr>
            <a:spLocks noGrp="1"/>
          </p:cNvSpPr>
          <p:nvPr>
            <p:ph idx="1"/>
          </p:nvPr>
        </p:nvSpPr>
        <p:spPr>
          <a:xfrm>
            <a:off x="1451578" y="1853753"/>
            <a:ext cx="10002889" cy="3954093"/>
          </a:xfrm>
        </p:spPr>
        <p:txBody>
          <a:bodyPr>
            <a:normAutofit/>
          </a:bodyPr>
          <a:lstStyle/>
          <a:p>
            <a:pPr algn="just"/>
            <a:r>
              <a:rPr lang="en-IN" sz="2000" dirty="0">
                <a:latin typeface="Arial" panose="020B0604020202020204" pitchFamily="34" charset="0"/>
                <a:cs typeface="Arial" panose="020B0604020202020204" pitchFamily="34" charset="0"/>
              </a:rPr>
              <a:t>In publishing, blockchain could impact sales, rights management, licensing, contracts and much more. </a:t>
            </a:r>
          </a:p>
          <a:p>
            <a:pPr algn="just"/>
            <a:r>
              <a:rPr lang="en-US" sz="2000" dirty="0" err="1">
                <a:latin typeface="Arial" panose="020B0604020202020204" pitchFamily="34" charset="0"/>
                <a:cs typeface="Arial" panose="020B0604020202020204" pitchFamily="34" charset="0"/>
              </a:rPr>
              <a:t>Blockchain</a:t>
            </a:r>
            <a:r>
              <a:rPr lang="en-US" sz="2000" dirty="0">
                <a:latin typeface="Arial" panose="020B0604020202020204" pitchFamily="34" charset="0"/>
                <a:cs typeface="Arial" panose="020B0604020202020204" pitchFamily="34" charset="0"/>
              </a:rPr>
              <a:t> publishing can ultimately help to prevent several issues like piracy, copyright infringement, and the lack of transparency in royalty distributions. </a:t>
            </a:r>
          </a:p>
          <a:p>
            <a:pPr algn="just"/>
            <a:r>
              <a:rPr lang="en-US" sz="2000" dirty="0">
                <a:latin typeface="Arial" panose="020B0604020202020204" pitchFamily="34" charset="0"/>
                <a:cs typeface="Arial" panose="020B0604020202020204" pitchFamily="34" charset="0"/>
              </a:rPr>
              <a:t>Stored the record of products and rights.</a:t>
            </a:r>
            <a:endParaRPr lang="en-IN" sz="2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4151" y="3590971"/>
            <a:ext cx="2306271" cy="169831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8310" y="3734982"/>
            <a:ext cx="2633744" cy="1748806"/>
          </a:xfrm>
          <a:prstGeom prst="rect">
            <a:avLst/>
          </a:prstGeom>
        </p:spPr>
      </p:pic>
      <p:sp>
        <p:nvSpPr>
          <p:cNvPr id="6" name="Right Arrow 5"/>
          <p:cNvSpPr/>
          <p:nvPr/>
        </p:nvSpPr>
        <p:spPr>
          <a:xfrm>
            <a:off x="5612940" y="4287257"/>
            <a:ext cx="2032502" cy="5630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6790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Century Gothic" panose="020B0502020202020204" pitchFamily="34" charset="0"/>
              </a:rPr>
              <a:t>Blockchain In E-publishing</a:t>
            </a:r>
            <a:r>
              <a:rPr lang="en-IN" sz="4000" dirty="0">
                <a:latin typeface="Century Gothic" panose="020B0502020202020204" pitchFamily="34" charset="0"/>
              </a:rPr>
              <a:t>…</a:t>
            </a:r>
            <a:endParaRPr lang="en-US" sz="4000" dirty="0">
              <a:latin typeface="Century Gothic" panose="020B0502020202020204" pitchFamily="34" charset="0"/>
            </a:endParaRPr>
          </a:p>
        </p:txBody>
      </p:sp>
      <p:sp>
        <p:nvSpPr>
          <p:cNvPr id="6" name="Content Placeholder 5"/>
          <p:cNvSpPr>
            <a:spLocks noGrp="1"/>
          </p:cNvSpPr>
          <p:nvPr>
            <p:ph idx="1"/>
          </p:nvPr>
        </p:nvSpPr>
        <p:spPr/>
        <p:txBody>
          <a:bodyPr>
            <a:normAutofit/>
          </a:bodyPr>
          <a:lstStyle/>
          <a:p>
            <a:pPr algn="just"/>
            <a:r>
              <a:rPr lang="en-US" sz="2000" dirty="0">
                <a:latin typeface="Arial" panose="020B0604020202020204" pitchFamily="34" charset="0"/>
                <a:cs typeface="Arial" panose="020B0604020202020204" pitchFamily="34" charset="0"/>
              </a:rPr>
              <a:t>Definitive ledger of publishing rights</a:t>
            </a:r>
          </a:p>
          <a:p>
            <a:pPr lvl="1" algn="just">
              <a:buFont typeface="Wingdings" panose="05000000000000000000" pitchFamily="2" charset="2"/>
              <a:buChar char="ü"/>
            </a:pPr>
            <a:r>
              <a:rPr lang="en-US" sz="1800" dirty="0">
                <a:latin typeface="Arial" panose="020B0604020202020204" pitchFamily="34" charset="0"/>
                <a:cs typeface="Arial" panose="020B0604020202020204" pitchFamily="34" charset="0"/>
              </a:rPr>
              <a:t>Ledger of rights could become the definitive source for searching and establishing the authoritative rights holder. </a:t>
            </a:r>
          </a:p>
          <a:p>
            <a:pPr lvl="1" algn="just">
              <a:buFont typeface="Wingdings" panose="05000000000000000000" pitchFamily="2" charset="2"/>
              <a:buChar char="ü"/>
            </a:pPr>
            <a:r>
              <a:rPr lang="en-US" sz="1800" dirty="0">
                <a:latin typeface="Arial" panose="020B0604020202020204" pitchFamily="34" charset="0"/>
                <a:cs typeface="Arial" panose="020B0604020202020204" pitchFamily="34" charset="0"/>
              </a:rPr>
              <a:t>This shared ledger means that there’s no one single company that’s holding the data and that the ledger itself is always an accurate reference.</a:t>
            </a:r>
          </a:p>
          <a:p>
            <a:pPr marL="457200" lvl="1" indent="0" algn="just">
              <a:buNone/>
            </a:pPr>
            <a:endParaRPr lang="en-US" sz="18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Blockchain management of rights, content can be embedded with rights information, and smart contracts can be created that allow for easy sharing, licensing, and usage. </a:t>
            </a:r>
          </a:p>
        </p:txBody>
      </p:sp>
    </p:spTree>
    <p:extLst>
      <p:ext uri="{BB962C8B-B14F-4D97-AF65-F5344CB8AC3E}">
        <p14:creationId xmlns:p14="http://schemas.microsoft.com/office/powerpoint/2010/main" val="223301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1731</TotalTime>
  <Words>569</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Century Gothic</vt:lpstr>
      <vt:lpstr>Wingdings</vt:lpstr>
      <vt:lpstr>Office Theme</vt:lpstr>
      <vt:lpstr>BLOCKCHAIN</vt:lpstr>
      <vt:lpstr>Agenda</vt:lpstr>
      <vt:lpstr>Blockchain</vt:lpstr>
      <vt:lpstr>Blockchain…</vt:lpstr>
      <vt:lpstr>Blockchain-How It Works</vt:lpstr>
      <vt:lpstr>Features Of Blockchain</vt:lpstr>
      <vt:lpstr>Technology And Category In Blockchain</vt:lpstr>
      <vt:lpstr>Blockchain In E-publishing</vt:lpstr>
      <vt:lpstr>Blockchain In E-publishing…</vt:lpstr>
      <vt:lpstr>How It Works In E-publishing</vt:lpstr>
      <vt:lpstr>COPYRIGHTS (Source Authentication)</vt:lpstr>
      <vt:lpstr>COPYRIGHTS…</vt:lpstr>
      <vt:lpstr>SMART CONTRACTS  (Contract Rights and Property Rights)</vt:lpstr>
      <vt:lpstr>SMART CONTRACTS…</vt:lpstr>
      <vt:lpstr>SMART CONTRACTS…</vt:lpstr>
      <vt:lpstr>SMART WALLETS (Small Payments Made Easy)</vt:lpstr>
      <vt:lpstr>PRIVACY  (Owning Your Data)</vt:lpstr>
      <vt:lpstr>Blockchain Based E-publishing Websites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dc:title>
  <dc:creator>Gayathri Siva</dc:creator>
  <cp:lastModifiedBy>Gayathri Siva</cp:lastModifiedBy>
  <cp:revision>149</cp:revision>
  <dcterms:created xsi:type="dcterms:W3CDTF">2018-11-22T05:06:29Z</dcterms:created>
  <dcterms:modified xsi:type="dcterms:W3CDTF">2018-11-27T12:49:58Z</dcterms:modified>
</cp:coreProperties>
</file>