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C</a:t>
            </a:r>
            <a:r>
              <a:rPr sz="2400" lang="en-US"/>
              <a:t>.</a:t>
            </a:r>
            <a:r>
              <a:rPr sz="2400" lang="en-US"/>
              <a:t>G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r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asunm1369312210229</a:t>
            </a:r>
            <a:r>
              <a:rPr dirty="0" sz="2400" lang="en-US"/>
              <a:t>DEPARTMENT: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G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75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2024-10-01T05:33:08Z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2531c9bce24b4a29a0aabdea409e4096</vt:lpwstr>
  </property>
</Properties>
</file>