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25758" y="99441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225268"/>
            <a:ext cx="11371595" cy="429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685090"/>
            <a:ext cx="11371595" cy="20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383164"/>
            <a:ext cx="11371595" cy="461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6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685090"/>
            <a:ext cx="11371595" cy="20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</a:t>
            </a:r>
            <a:r>
              <a:rPr lang="en-US" sz="1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RAHUL K</cp:lastModifiedBy>
  <cp:revision>9</cp:revision>
  <dcterms:created xsi:type="dcterms:W3CDTF">2024-11-24T05:55:51Z</dcterms:created>
  <dcterms:modified xsi:type="dcterms:W3CDTF">2025-04-13T18:07:26Z</dcterms:modified>
</cp:coreProperties>
</file>