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6" r:id="rId6"/>
    <p:sldId id="273" r:id="rId7"/>
    <p:sldId id="267" r:id="rId8"/>
    <p:sldId id="268" r:id="rId9"/>
    <p:sldId id="269" r:id="rId10"/>
    <p:sldId id="270" r:id="rId11"/>
    <p:sldId id="271" r:id="rId12"/>
    <p:sldId id="27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BF1129-50E2-4B4B-BB87-A899AC9EAC0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R.GAYATHRI</a:t>
            </a:r>
          </a:p>
          <a:p>
            <a:pPr algn="r"/>
            <a:r>
              <a:rPr lang="en-US" dirty="0" smtClean="0"/>
              <a:t>DW74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Arial Black" pitchFamily="34" charset="0"/>
              </a:rPr>
              <a:t>CarDekho Used Car Price Prediction</a:t>
            </a:r>
            <a:endParaRPr lang="en-IN" b="1" u="sng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8280920" cy="25202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4" y="3501008"/>
            <a:ext cx="8287907" cy="26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8280920" cy="27363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01008"/>
            <a:ext cx="849694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496944" cy="4824536"/>
          </a:xfrm>
        </p:spPr>
      </p:pic>
    </p:spTree>
    <p:extLst>
      <p:ext uri="{BB962C8B-B14F-4D97-AF65-F5344CB8AC3E}">
        <p14:creationId xmlns:p14="http://schemas.microsoft.com/office/powerpoint/2010/main" val="18808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72816"/>
            <a:ext cx="6969968" cy="2160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HAVE A GOOD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o </a:t>
            </a:r>
            <a:r>
              <a:rPr lang="en-US" sz="3200" dirty="0"/>
              <a:t>create a data science solution for predicting used car prices </a:t>
            </a:r>
            <a:r>
              <a:rPr lang="en-US" sz="3200" dirty="0" smtClean="0"/>
              <a:t>accurately</a:t>
            </a:r>
          </a:p>
          <a:p>
            <a:r>
              <a:rPr lang="en-US" sz="3200" dirty="0" smtClean="0"/>
              <a:t>To analyze </a:t>
            </a:r>
            <a:r>
              <a:rPr lang="en-US" sz="3200" dirty="0"/>
              <a:t>a diverse dataset including car model, no. of owners, age, mileage, fuel type, kilometers driven, features and location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36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err="1" smtClean="0"/>
              <a:t>Jupyter</a:t>
            </a:r>
            <a:r>
              <a:rPr lang="en-US" sz="3200" u="sng" dirty="0" smtClean="0"/>
              <a:t> </a:t>
            </a:r>
            <a:r>
              <a:rPr lang="en-US" sz="3200" u="sng" dirty="0" smtClean="0"/>
              <a:t>Notebook: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Python scripting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cleaning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EDA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Model training and evaluation</a:t>
            </a:r>
            <a:endParaRPr lang="en-US" sz="3200" dirty="0" smtClean="0"/>
          </a:p>
          <a:p>
            <a:r>
              <a:rPr lang="en-US" sz="3200" u="sng" dirty="0" smtClean="0"/>
              <a:t>Microsoft </a:t>
            </a:r>
            <a:r>
              <a:rPr lang="en-US" sz="3200" u="sng" dirty="0" err="1" smtClean="0"/>
              <a:t>PowerBI</a:t>
            </a:r>
            <a:r>
              <a:rPr lang="en-US" sz="3200" u="sng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visualization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280920" cy="529356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Initial check of data set</a:t>
            </a:r>
          </a:p>
          <a:p>
            <a:r>
              <a:rPr lang="en-US" sz="9600" dirty="0" smtClean="0"/>
              <a:t>Data loading</a:t>
            </a:r>
          </a:p>
          <a:p>
            <a:r>
              <a:rPr lang="en-US" sz="9600" dirty="0" smtClean="0"/>
              <a:t>Checking for null values</a:t>
            </a:r>
          </a:p>
          <a:p>
            <a:r>
              <a:rPr lang="en-US" sz="9600" dirty="0" smtClean="0"/>
              <a:t>Data cleaning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9600" dirty="0" smtClean="0"/>
              <a:t>Dropping </a:t>
            </a:r>
            <a:r>
              <a:rPr lang="en-US" sz="9600" dirty="0" smtClean="0"/>
              <a:t>unwanted </a:t>
            </a:r>
            <a:r>
              <a:rPr lang="en-US" sz="9600" dirty="0" smtClean="0"/>
              <a:t>attributes</a:t>
            </a:r>
            <a:endParaRPr lang="en-US" sz="9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9600" dirty="0" smtClean="0"/>
              <a:t>Conversion of categorical data to numerical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9600" dirty="0" smtClean="0"/>
              <a:t>Ensuring data quality and relevance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9600" dirty="0" smtClean="0"/>
              <a:t>Converting the processed data frame to </a:t>
            </a:r>
            <a:r>
              <a:rPr lang="en-US" sz="9600" dirty="0" err="1" smtClean="0"/>
              <a:t>csv</a:t>
            </a:r>
            <a:r>
              <a:rPr lang="en-US" sz="9600" dirty="0" smtClean="0"/>
              <a:t> file in system</a:t>
            </a:r>
            <a:r>
              <a:rPr lang="en-US" sz="9600" dirty="0" smtClean="0"/>
              <a:t>.</a:t>
            </a:r>
            <a:endParaRPr lang="en-US" sz="9600" dirty="0" smtClean="0"/>
          </a:p>
          <a:p>
            <a:r>
              <a:rPr lang="en-US" sz="9600" dirty="0" smtClean="0"/>
              <a:t>EDA</a:t>
            </a:r>
            <a:endParaRPr lang="en-US" sz="9600" dirty="0"/>
          </a:p>
          <a:p>
            <a:pPr marL="914400" lvl="1" indent="-514350">
              <a:buFont typeface="+mj-lt"/>
              <a:buAutoNum type="arabicPeriod"/>
            </a:pPr>
            <a:r>
              <a:rPr lang="en-US" sz="9600" dirty="0" smtClean="0"/>
              <a:t>Category wise checking on count.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9600" dirty="0" smtClean="0"/>
              <a:t>Box plots for knowing the data points range of distribution and to know outliers</a:t>
            </a:r>
            <a:endParaRPr lang="en-IN" sz="9600" dirty="0" smtClean="0"/>
          </a:p>
          <a:p>
            <a:endParaRPr lang="en-US" sz="5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2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Model training:</a:t>
            </a:r>
            <a:endParaRPr lang="en-US" sz="4000" u="sng" dirty="0"/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Knowing the target variable and type of learning to be used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Preparing data frames for train test split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Encoding of  categorical variable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Calling out for various models and checking  for R2score or F1 score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Identifying the best model. </a:t>
            </a:r>
            <a:endParaRPr lang="en-US" sz="3300" dirty="0"/>
          </a:p>
          <a:p>
            <a:pPr marL="914400" lvl="1" indent="-514350">
              <a:buFont typeface="+mj-lt"/>
              <a:buAutoNum type="arabicPeriod"/>
            </a:pPr>
            <a:endParaRPr lang="en-US" sz="3300" dirty="0" smtClean="0"/>
          </a:p>
          <a:p>
            <a:pPr marL="914400" lvl="1" indent="-514350">
              <a:buFont typeface="+mj-lt"/>
              <a:buAutoNum type="arabicPeriod"/>
            </a:pPr>
            <a:endParaRPr lang="en-US" sz="2800" dirty="0" smtClean="0"/>
          </a:p>
          <a:p>
            <a:pPr marL="400050" lvl="1" indent="0">
              <a:buNone/>
            </a:pPr>
            <a:endParaRPr lang="en-US" sz="2800" dirty="0" smtClean="0"/>
          </a:p>
          <a:p>
            <a:pPr marL="914400" lvl="1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048"/>
            <a:ext cx="7056784" cy="28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7344816" cy="28083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048"/>
            <a:ext cx="6984776" cy="2448272"/>
          </a:xfrm>
        </p:spPr>
      </p:pic>
    </p:spTree>
    <p:extLst>
      <p:ext uri="{BB962C8B-B14F-4D97-AF65-F5344CB8AC3E}">
        <p14:creationId xmlns:p14="http://schemas.microsoft.com/office/powerpoint/2010/main" val="24450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INSIGHTS: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3816424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4027119" cy="252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1088"/>
            <a:ext cx="3888432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8" y="4149080"/>
            <a:ext cx="4215133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352928" cy="4176464"/>
          </a:xfrm>
        </p:spPr>
      </p:pic>
    </p:spTree>
    <p:extLst>
      <p:ext uri="{BB962C8B-B14F-4D97-AF65-F5344CB8AC3E}">
        <p14:creationId xmlns:p14="http://schemas.microsoft.com/office/powerpoint/2010/main" val="16511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8136904" cy="22949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5"/>
            <a:ext cx="8287907" cy="25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213</TotalTime>
  <Words>181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CarDekho Used Car Price Prediction</vt:lpstr>
      <vt:lpstr>PROBLEM STATEMENT</vt:lpstr>
      <vt:lpstr>TOOLS USED:</vt:lpstr>
      <vt:lpstr>Approaches:</vt:lpstr>
      <vt:lpstr>Approaches:</vt:lpstr>
      <vt:lpstr>PowerPoint Presentation</vt:lpstr>
      <vt:lpstr>DATA DRIVEN 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AND  HAVE A GOOD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</dc:title>
  <dc:creator>Gayathri</dc:creator>
  <cp:lastModifiedBy>Gayathri</cp:lastModifiedBy>
  <cp:revision>23</cp:revision>
  <dcterms:created xsi:type="dcterms:W3CDTF">2024-02-10T03:01:34Z</dcterms:created>
  <dcterms:modified xsi:type="dcterms:W3CDTF">2024-02-17T05:19:40Z</dcterms:modified>
</cp:coreProperties>
</file>