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94660"/>
  </p:normalViewPr>
  <p:slideViewPr>
    <p:cSldViewPr>
      <p:cViewPr varScale="1">
        <p:scale>
          <a:sx n="69" d="100"/>
          <a:sy n="69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2BF1129-50E2-4B4B-BB87-A899AC9EAC06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27B2B3-0F58-4453-8B63-1838EFA22D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R.GAYATHRI</a:t>
            </a:r>
          </a:p>
          <a:p>
            <a:pPr algn="r"/>
            <a:r>
              <a:rPr lang="en-US" dirty="0" smtClean="0"/>
              <a:t>DW74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016223"/>
          </a:xfrm>
        </p:spPr>
        <p:txBody>
          <a:bodyPr/>
          <a:lstStyle/>
          <a:p>
            <a:r>
              <a:rPr lang="en-US" dirty="0" smtClean="0"/>
              <a:t>ENERGY CONSUMPTION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93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Analyzing </a:t>
            </a:r>
            <a:r>
              <a:rPr lang="en-US" sz="3200" dirty="0"/>
              <a:t>energy usage and </a:t>
            </a:r>
            <a:r>
              <a:rPr lang="en-US" sz="3200" dirty="0" smtClean="0"/>
              <a:t>GHG emissions </a:t>
            </a:r>
            <a:r>
              <a:rPr lang="en-US" sz="3200" dirty="0"/>
              <a:t>of Ontario's Broader Public Sector (BPS) </a:t>
            </a:r>
            <a:r>
              <a:rPr lang="en-US" sz="3200" dirty="0" smtClean="0"/>
              <a:t>organizations. </a:t>
            </a:r>
          </a:p>
          <a:p>
            <a:r>
              <a:rPr lang="en-US" sz="3200" dirty="0" smtClean="0"/>
              <a:t>Aiming on  identifying </a:t>
            </a:r>
            <a:r>
              <a:rPr lang="en-US" sz="3200" dirty="0"/>
              <a:t>trends, assess conservation effectiveness, and pinpoint areas for </a:t>
            </a:r>
            <a:r>
              <a:rPr lang="en-US" sz="3200" dirty="0" smtClean="0"/>
              <a:t>improvement</a:t>
            </a:r>
          </a:p>
          <a:p>
            <a:r>
              <a:rPr lang="en-US" sz="3200" dirty="0" smtClean="0"/>
              <a:t>Informing </a:t>
            </a:r>
            <a:r>
              <a:rPr lang="en-US" sz="3200" dirty="0"/>
              <a:t>data-driven strategies to achieve climate change mitigation goals within the BPS.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2365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TOOLS USED: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/>
              <a:t>Microsoft excel: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u="sng" dirty="0" smtClean="0"/>
              <a:t>Initial check on dataset</a:t>
            </a:r>
          </a:p>
          <a:p>
            <a:r>
              <a:rPr lang="en-US" sz="3200" u="sng" dirty="0" err="1" smtClean="0"/>
              <a:t>Jupyter</a:t>
            </a:r>
            <a:r>
              <a:rPr lang="en-US" sz="3200" u="sng" dirty="0" smtClean="0"/>
              <a:t> Notebook: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Python scripting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Data cleaning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EDA</a:t>
            </a:r>
          </a:p>
          <a:p>
            <a:r>
              <a:rPr lang="en-US" sz="3200" u="sng" dirty="0" smtClean="0"/>
              <a:t>Microsoft </a:t>
            </a:r>
            <a:r>
              <a:rPr lang="en-US" sz="3200" u="sng" dirty="0" err="1" smtClean="0"/>
              <a:t>PowerBI</a:t>
            </a:r>
            <a:r>
              <a:rPr lang="en-US" sz="3200" u="sng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3200" dirty="0" smtClean="0"/>
              <a:t>Data visualization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06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Approaches: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447800"/>
            <a:ext cx="8280920" cy="5005536"/>
          </a:xfrm>
        </p:spPr>
        <p:txBody>
          <a:bodyPr>
            <a:normAutofit fontScale="40000" lnSpcReduction="20000"/>
          </a:bodyPr>
          <a:lstStyle/>
          <a:p>
            <a:r>
              <a:rPr lang="en-US" sz="5900" dirty="0" smtClean="0"/>
              <a:t>Initial check of data set</a:t>
            </a:r>
          </a:p>
          <a:p>
            <a:r>
              <a:rPr lang="en-US" sz="5900" dirty="0" smtClean="0"/>
              <a:t>Data loading</a:t>
            </a:r>
          </a:p>
          <a:p>
            <a:r>
              <a:rPr lang="en-US" sz="5900" dirty="0" smtClean="0"/>
              <a:t>Checking for null values</a:t>
            </a:r>
          </a:p>
          <a:p>
            <a:r>
              <a:rPr lang="en-US" sz="5900" dirty="0" smtClean="0"/>
              <a:t>Data cleaning</a:t>
            </a:r>
          </a:p>
          <a:p>
            <a:r>
              <a:rPr lang="en-IN" sz="5900" dirty="0" smtClean="0"/>
              <a:t>Exploratory Data Analysis:</a:t>
            </a:r>
            <a:endParaRPr lang="en-US" sz="5900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Verifying column names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Dropping unwanted attributes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Conversion of categorical data to numerical data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Ensuring data quality and relevance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Converting the processed data frame to </a:t>
            </a:r>
            <a:r>
              <a:rPr lang="en-US" sz="5900" dirty="0" err="1" smtClean="0"/>
              <a:t>csv</a:t>
            </a:r>
            <a:r>
              <a:rPr lang="en-US" sz="5900" dirty="0" smtClean="0"/>
              <a:t> file in system.</a:t>
            </a:r>
          </a:p>
          <a:p>
            <a:r>
              <a:rPr lang="en-US" sz="5900" dirty="0" smtClean="0"/>
              <a:t>Data visualization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5900" dirty="0" smtClean="0"/>
              <a:t>Loaded the processed dataset into Power BI for intuitive and insightful visualizations.</a:t>
            </a:r>
            <a:endParaRPr lang="en-IN" sz="5900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23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 DRIVEN INSIGHTS:</a:t>
            </a:r>
            <a:br>
              <a:rPr lang="en-US" dirty="0" smtClean="0"/>
            </a:br>
            <a:r>
              <a:rPr lang="en-US" dirty="0" smtClean="0"/>
              <a:t>(From 2012 to 2021)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Total electricity usage:436.91billion kWh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With maximum electricity consumption:</a:t>
            </a:r>
          </a:p>
          <a:p>
            <a:pPr marL="800100" lvl="2" indent="0">
              <a:buNone/>
            </a:pPr>
            <a:r>
              <a:rPr lang="en-US" dirty="0" smtClean="0"/>
              <a:t>Sector : School board</a:t>
            </a:r>
          </a:p>
          <a:p>
            <a:pPr marL="800100" lvl="2" indent="0">
              <a:buNone/>
            </a:pPr>
            <a:r>
              <a:rPr lang="en-US" dirty="0" smtClean="0"/>
              <a:t>C</a:t>
            </a:r>
            <a:r>
              <a:rPr lang="en-US" dirty="0" smtClean="0"/>
              <a:t>ity: Ajax</a:t>
            </a:r>
          </a:p>
          <a:p>
            <a:pPr marL="800100" lvl="2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861047"/>
            <a:ext cx="4243180" cy="2520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88" y="3861048"/>
            <a:ext cx="4202600" cy="2520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17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u="sng" dirty="0" smtClean="0"/>
              <a:t>GHG emission: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64704"/>
            <a:ext cx="2838846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99" y="3861048"/>
            <a:ext cx="4989289" cy="299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397" y="764704"/>
            <a:ext cx="4103043" cy="26578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5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GHG EMISSION YEARWISE: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Found that 2013  has peaked in GHG  emission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Despite variations in energy consumption, a consistent increase in greenhouse gas emissions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07" y="2743046"/>
            <a:ext cx="4191585" cy="221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07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Going through the energy revolution of 2013,2014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Continuous monitoring of city Ajax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Installing measures in school board, North bay city for less energy consumption from non-renewable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Basically installing measures all around sectors and cities that has crossed the threshold(mean value)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1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72816"/>
            <a:ext cx="6969968" cy="21602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HAVE A GOOD 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4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140</TotalTime>
  <Words>231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ENERGY CONSUMPTION ANALYSIS</vt:lpstr>
      <vt:lpstr>PROBLEM STATEMENT</vt:lpstr>
      <vt:lpstr>TOOLS USED:</vt:lpstr>
      <vt:lpstr>Approaches:</vt:lpstr>
      <vt:lpstr>DATA DRIVEN INSIGHTS: (From 2012 to 2021)</vt:lpstr>
      <vt:lpstr>PowerPoint Presentation</vt:lpstr>
      <vt:lpstr>GHG EMISSION YEARWISE:</vt:lpstr>
      <vt:lpstr>SUGGESTIONS:</vt:lpstr>
      <vt:lpstr>THANK YOU  AND  HAVE A GOOD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CONSUMPTION ANALYSIS</dc:title>
  <dc:creator>Gayathri</dc:creator>
  <cp:lastModifiedBy>Gayathri</cp:lastModifiedBy>
  <cp:revision>14</cp:revision>
  <dcterms:created xsi:type="dcterms:W3CDTF">2024-02-10T03:01:34Z</dcterms:created>
  <dcterms:modified xsi:type="dcterms:W3CDTF">2024-02-10T05:21:42Z</dcterms:modified>
</cp:coreProperties>
</file>