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  <p:sldId id="268" r:id="rId14"/>
    <p:sldId id="270" r:id="rId15"/>
    <p:sldId id="269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21" autoAdjust="0"/>
    <p:restoredTop sz="94660"/>
  </p:normalViewPr>
  <p:slideViewPr>
    <p:cSldViewPr>
      <p:cViewPr varScale="1">
        <p:scale>
          <a:sx n="69" d="100"/>
          <a:sy n="69" d="100"/>
        </p:scale>
        <p:origin x="-142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9909035-7B0B-4B34-9434-4F550D543461}" type="datetimeFigureOut">
              <a:rPr lang="en-IN" smtClean="0"/>
              <a:t>08-03-2024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963A744-37B6-4B7A-AB20-5C9ADEE0694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9909035-7B0B-4B34-9434-4F550D543461}" type="datetimeFigureOut">
              <a:rPr lang="en-IN" smtClean="0"/>
              <a:t>08-03-2024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963A744-37B6-4B7A-AB20-5C9ADEE0694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9909035-7B0B-4B34-9434-4F550D543461}" type="datetimeFigureOut">
              <a:rPr lang="en-IN" smtClean="0"/>
              <a:t>08-03-2024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963A744-37B6-4B7A-AB20-5C9ADEE0694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9909035-7B0B-4B34-9434-4F550D543461}" type="datetimeFigureOut">
              <a:rPr lang="en-IN" smtClean="0"/>
              <a:t>08-03-2024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963A744-37B6-4B7A-AB20-5C9ADEE06941}" type="slidenum">
              <a:rPr lang="en-IN" smtClean="0"/>
              <a:t>‹#›</a:t>
            </a:fld>
            <a:endParaRPr lang="en-IN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9909035-7B0B-4B34-9434-4F550D543461}" type="datetimeFigureOut">
              <a:rPr lang="en-IN" smtClean="0"/>
              <a:t>08-03-2024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963A744-37B6-4B7A-AB20-5C9ADEE06941}" type="slidenum">
              <a:rPr lang="en-IN" smtClean="0"/>
              <a:t>‹#›</a:t>
            </a:fld>
            <a:endParaRPr lang="en-IN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9909035-7B0B-4B34-9434-4F550D543461}" type="datetimeFigureOut">
              <a:rPr lang="en-IN" smtClean="0"/>
              <a:t>08-03-2024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963A744-37B6-4B7A-AB20-5C9ADEE06941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9909035-7B0B-4B34-9434-4F550D543461}" type="datetimeFigureOut">
              <a:rPr lang="en-IN" smtClean="0"/>
              <a:t>08-03-2024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963A744-37B6-4B7A-AB20-5C9ADEE06941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9909035-7B0B-4B34-9434-4F550D543461}" type="datetimeFigureOut">
              <a:rPr lang="en-IN" smtClean="0"/>
              <a:t>08-03-2024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963A744-37B6-4B7A-AB20-5C9ADEE06941}" type="slidenum">
              <a:rPr lang="en-IN" smtClean="0"/>
              <a:t>‹#›</a:t>
            </a:fld>
            <a:endParaRPr lang="en-IN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9909035-7B0B-4B34-9434-4F550D543461}" type="datetimeFigureOut">
              <a:rPr lang="en-IN" smtClean="0"/>
              <a:t>08-03-2024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963A744-37B6-4B7A-AB20-5C9ADEE0694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B9909035-7B0B-4B34-9434-4F550D543461}" type="datetimeFigureOut">
              <a:rPr lang="en-IN" smtClean="0"/>
              <a:t>08-03-2024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963A744-37B6-4B7A-AB20-5C9ADEE06941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9909035-7B0B-4B34-9434-4F550D543461}" type="datetimeFigureOut">
              <a:rPr lang="en-IN" smtClean="0"/>
              <a:t>08-03-2024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963A744-37B6-4B7A-AB20-5C9ADEE06941}" type="slidenum">
              <a:rPr lang="en-IN" smtClean="0"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B9909035-7B0B-4B34-9434-4F550D543461}" type="datetimeFigureOut">
              <a:rPr lang="en-IN" smtClean="0"/>
              <a:t>08-03-2024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1963A744-37B6-4B7A-AB20-5C9ADEE06941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E-COMMERCE ANALYSIS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 err="1" smtClean="0"/>
              <a:t>Gayathri</a:t>
            </a:r>
            <a:endParaRPr lang="en-US" dirty="0" smtClean="0"/>
          </a:p>
          <a:p>
            <a:pPr algn="r"/>
            <a:r>
              <a:rPr lang="en-US" sz="1800" dirty="0" smtClean="0"/>
              <a:t>DW74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2099131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141" y="1481138"/>
            <a:ext cx="7475718" cy="45259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545391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363" y="1481138"/>
            <a:ext cx="6985274" cy="45259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44824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88640"/>
            <a:ext cx="8927976" cy="31409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3573016"/>
            <a:ext cx="8855968" cy="30963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21192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400600"/>
          </a:xfrm>
        </p:spPr>
        <p:txBody>
          <a:bodyPr>
            <a:normAutofit fontScale="32500" lnSpcReduction="20000"/>
          </a:bodyPr>
          <a:lstStyle/>
          <a:p>
            <a:pPr algn="just">
              <a:lnSpc>
                <a:spcPct val="170000"/>
              </a:lnSpc>
            </a:pPr>
            <a:r>
              <a:rPr lang="en-US" sz="6400" dirty="0" smtClean="0">
                <a:latin typeface="Arial" pitchFamily="34" charset="0"/>
                <a:cs typeface="Arial" pitchFamily="34" charset="0"/>
              </a:rPr>
              <a:t>People buying more </a:t>
            </a:r>
            <a:r>
              <a:rPr lang="en-US" sz="6400" b="1" dirty="0" smtClean="0">
                <a:latin typeface="Arial" pitchFamily="34" charset="0"/>
                <a:cs typeface="Arial" pitchFamily="34" charset="0"/>
              </a:rPr>
              <a:t>clothing and accessories </a:t>
            </a:r>
            <a:r>
              <a:rPr lang="en-US" sz="6400" dirty="0" smtClean="0">
                <a:latin typeface="Arial" pitchFamily="34" charset="0"/>
                <a:cs typeface="Arial" pitchFamily="34" charset="0"/>
              </a:rPr>
              <a:t>in ecommerce platform.</a:t>
            </a:r>
          </a:p>
          <a:p>
            <a:pPr algn="just">
              <a:lnSpc>
                <a:spcPct val="170000"/>
              </a:lnSpc>
            </a:pPr>
            <a:r>
              <a:rPr lang="en-US" sz="6400" dirty="0" smtClean="0">
                <a:latin typeface="Arial" pitchFamily="34" charset="0"/>
                <a:cs typeface="Arial" pitchFamily="34" charset="0"/>
              </a:rPr>
              <a:t>People prefer </a:t>
            </a:r>
            <a:r>
              <a:rPr lang="en-US" sz="6400" b="1" dirty="0" smtClean="0">
                <a:latin typeface="Arial" pitchFamily="34" charset="0"/>
                <a:cs typeface="Arial" pitchFamily="34" charset="0"/>
              </a:rPr>
              <a:t>ARBO brand and </a:t>
            </a:r>
            <a:r>
              <a:rPr lang="en-US" sz="6400" b="1" dirty="0" err="1" smtClean="0">
                <a:latin typeface="Arial" pitchFamily="34" charset="0"/>
                <a:cs typeface="Arial" pitchFamily="34" charset="0"/>
              </a:rPr>
              <a:t>RetailNet</a:t>
            </a:r>
            <a:r>
              <a:rPr lang="en-US" sz="6400" b="1" dirty="0" smtClean="0">
                <a:latin typeface="Arial" pitchFamily="34" charset="0"/>
                <a:cs typeface="Arial" pitchFamily="34" charset="0"/>
              </a:rPr>
              <a:t> seller </a:t>
            </a:r>
            <a:r>
              <a:rPr lang="en-US" sz="6400" dirty="0" smtClean="0">
                <a:latin typeface="Arial" pitchFamily="34" charset="0"/>
                <a:cs typeface="Arial" pitchFamily="34" charset="0"/>
              </a:rPr>
              <a:t>in ecommerce platform .</a:t>
            </a:r>
          </a:p>
          <a:p>
            <a:pPr algn="just">
              <a:lnSpc>
                <a:spcPct val="170000"/>
              </a:lnSpc>
            </a:pPr>
            <a:r>
              <a:rPr lang="en-US" sz="6400" dirty="0" smtClean="0">
                <a:latin typeface="Arial" pitchFamily="34" charset="0"/>
                <a:cs typeface="Arial" pitchFamily="34" charset="0"/>
              </a:rPr>
              <a:t>People more interested in buying </a:t>
            </a:r>
            <a:r>
              <a:rPr lang="en-US" sz="6400" b="1" dirty="0" smtClean="0">
                <a:latin typeface="Arial" pitchFamily="34" charset="0"/>
                <a:cs typeface="Arial" pitchFamily="34" charset="0"/>
              </a:rPr>
              <a:t>top wear </a:t>
            </a:r>
            <a:r>
              <a:rPr lang="en-US" sz="6400" dirty="0" smtClean="0">
                <a:latin typeface="Arial" pitchFamily="34" charset="0"/>
                <a:cs typeface="Arial" pitchFamily="34" charset="0"/>
              </a:rPr>
              <a:t>is ecommerce platform.</a:t>
            </a:r>
          </a:p>
          <a:p>
            <a:pPr algn="just">
              <a:lnSpc>
                <a:spcPct val="170000"/>
              </a:lnSpc>
            </a:pPr>
            <a:r>
              <a:rPr lang="en-US" sz="6400" dirty="0" smtClean="0">
                <a:latin typeface="Arial" pitchFamily="34" charset="0"/>
                <a:cs typeface="Arial" pitchFamily="34" charset="0"/>
              </a:rPr>
              <a:t>In ecommerce platform products </a:t>
            </a:r>
            <a:r>
              <a:rPr lang="en-US" sz="6400" b="1" dirty="0" smtClean="0">
                <a:latin typeface="Arial" pitchFamily="34" charset="0"/>
                <a:cs typeface="Arial" pitchFamily="34" charset="0"/>
              </a:rPr>
              <a:t>actual price </a:t>
            </a:r>
            <a:r>
              <a:rPr lang="en-US" sz="6400" dirty="0" smtClean="0">
                <a:latin typeface="Arial" pitchFamily="34" charset="0"/>
                <a:cs typeface="Arial" pitchFamily="34" charset="0"/>
              </a:rPr>
              <a:t>distributed mostly in the range of </a:t>
            </a:r>
            <a:r>
              <a:rPr lang="en-US" sz="6400" b="1" dirty="0" smtClean="0">
                <a:latin typeface="Arial" pitchFamily="34" charset="0"/>
                <a:cs typeface="Arial" pitchFamily="34" charset="0"/>
              </a:rPr>
              <a:t>500-2500.</a:t>
            </a:r>
          </a:p>
          <a:p>
            <a:pPr algn="just">
              <a:lnSpc>
                <a:spcPct val="170000"/>
              </a:lnSpc>
            </a:pPr>
            <a:r>
              <a:rPr lang="en-US" sz="6400" dirty="0" smtClean="0">
                <a:latin typeface="Arial" pitchFamily="34" charset="0"/>
                <a:cs typeface="Arial" pitchFamily="34" charset="0"/>
              </a:rPr>
              <a:t>In ecommerce platform products </a:t>
            </a:r>
            <a:r>
              <a:rPr lang="en-US" sz="6400" b="1" dirty="0" smtClean="0">
                <a:latin typeface="Arial" pitchFamily="34" charset="0"/>
                <a:cs typeface="Arial" pitchFamily="34" charset="0"/>
              </a:rPr>
              <a:t>selling price </a:t>
            </a:r>
            <a:r>
              <a:rPr lang="en-US" sz="6400" dirty="0" smtClean="0">
                <a:latin typeface="Arial" pitchFamily="34" charset="0"/>
                <a:cs typeface="Arial" pitchFamily="34" charset="0"/>
              </a:rPr>
              <a:t>distributed mostly in the range </a:t>
            </a:r>
            <a:r>
              <a:rPr lang="en-US" sz="6400" b="1" dirty="0" smtClean="0">
                <a:latin typeface="Arial" pitchFamily="34" charset="0"/>
                <a:cs typeface="Arial" pitchFamily="34" charset="0"/>
              </a:rPr>
              <a:t>of 200-2000</a:t>
            </a:r>
            <a:r>
              <a:rPr lang="en-US" sz="6400" dirty="0" smtClean="0">
                <a:latin typeface="Arial" pitchFamily="34" charset="0"/>
                <a:cs typeface="Arial" pitchFamily="34" charset="0"/>
              </a:rPr>
              <a:t>..</a:t>
            </a:r>
          </a:p>
          <a:p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INSIGHTS: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42647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algn="just">
              <a:lnSpc>
                <a:spcPct val="170000"/>
              </a:lnSpc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In ecommerce platform products rating distributed mostly in the range of 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3-4.5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.</a:t>
            </a:r>
          </a:p>
          <a:p>
            <a:pPr algn="just">
              <a:lnSpc>
                <a:spcPct val="170000"/>
              </a:lnSpc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In ecommerce platform products discount distributed mostly in the range of 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35% to 65% 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and the overall Average Discount Percentage is 50.70%</a:t>
            </a:r>
          </a:p>
          <a:p>
            <a:pPr algn="just">
              <a:lnSpc>
                <a:spcPct val="170000"/>
              </a:lnSpc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In ecommerce platform 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bags wallets &amp; belts category has high rating around 4.5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.</a:t>
            </a:r>
          </a:p>
          <a:p>
            <a:pPr algn="just">
              <a:lnSpc>
                <a:spcPct val="170000"/>
              </a:lnSpc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MILD brand has highest rating around 4.9,and MILDIN seller has rating around 4.9.</a:t>
            </a:r>
          </a:p>
          <a:p>
            <a:pPr algn="just">
              <a:lnSpc>
                <a:spcPct val="170000"/>
              </a:lnSpc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In ecommerce platform 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toys 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category has 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high discount 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around 65%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26237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764704"/>
            <a:ext cx="8229600" cy="4464496"/>
          </a:xfrm>
        </p:spPr>
        <p:txBody>
          <a:bodyPr/>
          <a:lstStyle/>
          <a:p>
            <a:pPr algn="ctr"/>
            <a:r>
              <a:rPr lang="en-US" dirty="0" smtClean="0"/>
              <a:t>THANK 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85745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>
              <a:lnSpc>
                <a:spcPct val="150000"/>
              </a:lnSpc>
            </a:pPr>
            <a:r>
              <a:rPr lang="en-US" sz="2600" b="0" i="0" dirty="0" smtClean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the rapidly evolving landscape of e-commerce, </a:t>
            </a:r>
            <a:r>
              <a:rPr lang="en-US" sz="2600" b="1" i="0" dirty="0" smtClean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customer behavior and optimizing business strategies are crucial for success</a:t>
            </a:r>
            <a:r>
              <a:rPr lang="en-US" sz="2600" b="0" i="0" dirty="0" smtClean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A leading e-commerce platform aims to enhance its market position and increase revenue by leveraging data-driven insights. The company seeks to analyze its existing data to identify trends, patterns, and areas for improvement across various aspects of its operations.</a:t>
            </a:r>
          </a:p>
          <a:p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84730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Visual studio code</a:t>
            </a:r>
          </a:p>
          <a:p>
            <a:r>
              <a:rPr lang="en-US" dirty="0" smtClean="0"/>
              <a:t>Python libraries </a:t>
            </a:r>
          </a:p>
          <a:p>
            <a:pPr lvl="1"/>
            <a:r>
              <a:rPr lang="en-US" dirty="0" smtClean="0"/>
              <a:t>Pandas</a:t>
            </a:r>
          </a:p>
          <a:p>
            <a:pPr lvl="1"/>
            <a:r>
              <a:rPr lang="en-US" dirty="0" err="1" smtClean="0"/>
              <a:t>Seaborn</a:t>
            </a:r>
            <a:endParaRPr lang="en-US" dirty="0" smtClean="0"/>
          </a:p>
          <a:p>
            <a:pPr lvl="1"/>
            <a:r>
              <a:rPr lang="en-US" dirty="0" err="1" smtClean="0"/>
              <a:t>Matplotlib</a:t>
            </a:r>
            <a:endParaRPr lang="en-US" dirty="0" smtClean="0"/>
          </a:p>
          <a:p>
            <a:pPr lvl="1"/>
            <a:r>
              <a:rPr lang="en-US" dirty="0" err="1" smtClean="0"/>
              <a:t>Plotly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 USED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62067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>
            <a:noAutofit/>
          </a:bodyPr>
          <a:lstStyle/>
          <a:p>
            <a:r>
              <a:rPr lang="en-US" sz="2800" i="0" dirty="0" smtClean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</a:t>
            </a:r>
          </a:p>
          <a:p>
            <a:pPr lvl="1"/>
            <a:r>
              <a:rPr lang="en-US" dirty="0" err="1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en-US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document from mentor</a:t>
            </a:r>
          </a:p>
          <a:p>
            <a:pPr lvl="1"/>
            <a:r>
              <a:rPr lang="en-US" i="0" dirty="0" smtClean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Converted that to </a:t>
            </a:r>
            <a:r>
              <a:rPr lang="en-US" i="0" dirty="0" err="1" smtClean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endParaRPr lang="en-US" i="0" dirty="0" smtClean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i="0" dirty="0" smtClean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</a:t>
            </a:r>
          </a:p>
          <a:p>
            <a:pPr lvl="1"/>
            <a:r>
              <a:rPr lang="en-US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Removing null values</a:t>
            </a:r>
          </a:p>
          <a:p>
            <a:pPr lvl="1"/>
            <a:r>
              <a:rPr lang="en-US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Filling missing values</a:t>
            </a:r>
          </a:p>
          <a:p>
            <a:pPr lvl="1"/>
            <a:r>
              <a:rPr lang="en-US" i="0" dirty="0" smtClean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Removing unwanted columns</a:t>
            </a:r>
            <a:endParaRPr lang="en-US" i="0" dirty="0" smtClean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i="0" dirty="0" smtClean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Exploratory Data Analysis (EDA)</a:t>
            </a:r>
          </a:p>
          <a:p>
            <a:pPr lvl="1"/>
            <a:r>
              <a:rPr lang="en-US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Attribute wise data visualization for data driven decisions</a:t>
            </a:r>
            <a:endParaRPr lang="en-US" i="0" dirty="0" smtClean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i="0" dirty="0" smtClean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Recommendations and Insights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APPROACH: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64023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12776"/>
            <a:ext cx="8229600" cy="3024336"/>
          </a:xfrm>
        </p:spPr>
        <p:txBody>
          <a:bodyPr/>
          <a:lstStyle/>
          <a:p>
            <a:r>
              <a:rPr lang="en-US" dirty="0" smtClean="0"/>
              <a:t>Exploratory data analysis(EDA)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69897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1643" y="1481138"/>
            <a:ext cx="5660713" cy="45259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118146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905" y="1481138"/>
            <a:ext cx="6714190" cy="45259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330231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384" y="1481138"/>
            <a:ext cx="6989232" cy="45259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444502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070" y="1481138"/>
            <a:ext cx="6811859" cy="45259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68112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30</TotalTime>
  <Words>265</Words>
  <Application>Microsoft Office PowerPoint</Application>
  <PresentationFormat>On-screen Show (4:3)</PresentationFormat>
  <Paragraphs>36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Concourse</vt:lpstr>
      <vt:lpstr>E-COMMERCE ANALYSIS</vt:lpstr>
      <vt:lpstr>PROBLEM STATEMENT</vt:lpstr>
      <vt:lpstr>TOOLS USED</vt:lpstr>
      <vt:lpstr>APPROACH:</vt:lpstr>
      <vt:lpstr>Exploratory data analysis(EDA)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INSIGHTS:</vt:lpstr>
      <vt:lpstr>PowerPoint Presentation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E-COMMERCE ANALYSIS</dc:title>
  <dc:creator>Gayathri</dc:creator>
  <cp:lastModifiedBy>Gayathri</cp:lastModifiedBy>
  <cp:revision>6</cp:revision>
  <dcterms:created xsi:type="dcterms:W3CDTF">2024-03-08T05:27:17Z</dcterms:created>
  <dcterms:modified xsi:type="dcterms:W3CDTF">2024-03-08T05:57:37Z</dcterms:modified>
</cp:coreProperties>
</file>