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4" r:id="rId8"/>
    <p:sldId id="262"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A2E2B54-96B2-413D-B46B-4ED58958624B}" type="datetimeFigureOut">
              <a:rPr lang="en-IN" smtClean="0"/>
              <a:t>08-03-2024</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8A1A63E-13F2-4C23-9816-20061F22A92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E2B54-96B2-413D-B46B-4ED58958624B}"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1A63E-13F2-4C23-9816-20061F22A9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E2B54-96B2-413D-B46B-4ED58958624B}"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1A63E-13F2-4C23-9816-20061F22A92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E2B54-96B2-413D-B46B-4ED58958624B}"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1A63E-13F2-4C23-9816-20061F22A92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2E2B54-96B2-413D-B46B-4ED58958624B}"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1A63E-13F2-4C23-9816-20061F22A92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2E2B54-96B2-413D-B46B-4ED58958624B}"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1A63E-13F2-4C23-9816-20061F22A92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A2E2B54-96B2-413D-B46B-4ED58958624B}" type="datetimeFigureOut">
              <a:rPr lang="en-IN" smtClean="0"/>
              <a:t>08-03-2024</a:t>
            </a:fld>
            <a:endParaRPr lang="en-IN"/>
          </a:p>
        </p:txBody>
      </p:sp>
      <p:sp>
        <p:nvSpPr>
          <p:cNvPr id="27" name="Slide Number Placeholder 26"/>
          <p:cNvSpPr>
            <a:spLocks noGrp="1"/>
          </p:cNvSpPr>
          <p:nvPr>
            <p:ph type="sldNum" sz="quarter" idx="11"/>
          </p:nvPr>
        </p:nvSpPr>
        <p:spPr/>
        <p:txBody>
          <a:bodyPr rtlCol="0"/>
          <a:lstStyle/>
          <a:p>
            <a:fld id="{A8A1A63E-13F2-4C23-9816-20061F22A925}"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A2E2B54-96B2-413D-B46B-4ED58958624B}" type="datetimeFigureOut">
              <a:rPr lang="en-IN" smtClean="0"/>
              <a:t>08-03-2024</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A8A1A63E-13F2-4C23-9816-20061F22A92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E2B54-96B2-413D-B46B-4ED58958624B}" type="datetimeFigureOut">
              <a:rPr lang="en-IN" smtClean="0"/>
              <a:t>08-03-2024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A1A63E-13F2-4C23-9816-20061F22A9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2E2B54-96B2-413D-B46B-4ED58958624B}"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1A63E-13F2-4C23-9816-20061F22A92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2E2B54-96B2-413D-B46B-4ED58958624B}"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1A63E-13F2-4C23-9816-20061F22A92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A2E2B54-96B2-413D-B46B-4ED58958624B}" type="datetimeFigureOut">
              <a:rPr lang="en-IN" smtClean="0"/>
              <a:t>08-03-2024</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8A1A63E-13F2-4C23-9816-20061F22A92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96753"/>
            <a:ext cx="7315200" cy="2016224"/>
          </a:xfrm>
        </p:spPr>
        <p:txBody>
          <a:bodyPr>
            <a:normAutofit/>
          </a:bodyPr>
          <a:lstStyle/>
          <a:p>
            <a:r>
              <a:rPr lang="en-US" dirty="0" smtClean="0"/>
              <a:t>FINANCIAL RISK DETECTION</a:t>
            </a:r>
            <a:endParaRPr lang="en-IN" dirty="0"/>
          </a:p>
        </p:txBody>
      </p:sp>
      <p:sp>
        <p:nvSpPr>
          <p:cNvPr id="3" name="Subtitle 2"/>
          <p:cNvSpPr>
            <a:spLocks noGrp="1"/>
          </p:cNvSpPr>
          <p:nvPr>
            <p:ph type="subTitle" idx="1"/>
          </p:nvPr>
        </p:nvSpPr>
        <p:spPr/>
        <p:txBody>
          <a:bodyPr>
            <a:normAutofit/>
          </a:bodyPr>
          <a:lstStyle/>
          <a:p>
            <a:pPr algn="r"/>
            <a:r>
              <a:rPr lang="en-US" dirty="0" smtClean="0"/>
              <a:t>GAYATHRI</a:t>
            </a:r>
          </a:p>
          <a:p>
            <a:pPr algn="r"/>
            <a:r>
              <a:rPr lang="en-US" dirty="0" smtClean="0"/>
              <a:t>DW74</a:t>
            </a:r>
            <a:endParaRPr lang="en-IN" dirty="0"/>
          </a:p>
        </p:txBody>
      </p:sp>
    </p:spTree>
    <p:extLst>
      <p:ext uri="{BB962C8B-B14F-4D97-AF65-F5344CB8AC3E}">
        <p14:creationId xmlns:p14="http://schemas.microsoft.com/office/powerpoint/2010/main" val="1430815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57200" y="4869160"/>
            <a:ext cx="8147248" cy="1257003"/>
          </a:xfrm>
        </p:spPr>
        <p:txBody>
          <a:bodyPr/>
          <a:lstStyle/>
          <a:p>
            <a:pPr algn="just"/>
            <a:r>
              <a:rPr lang="en-US" sz="1800" dirty="0" smtClean="0">
                <a:latin typeface="Arial" pitchFamily="34" charset="0"/>
                <a:cs typeface="Arial" pitchFamily="34" charset="0"/>
              </a:rPr>
              <a:t>Overall</a:t>
            </a:r>
            <a:r>
              <a:rPr lang="en-US" sz="1800" dirty="0">
                <a:latin typeface="Arial" pitchFamily="34" charset="0"/>
                <a:cs typeface="Arial" pitchFamily="34" charset="0"/>
              </a:rPr>
              <a:t>, 40,000 individuals working as laborers have obtained more loans. Among them, 27,000 are male laborers. In terms of females, those working as sales staff have received the highest number of loans, totaling 25,000 clients.</a:t>
            </a:r>
          </a:p>
          <a:p>
            <a:pPr algn="just"/>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7504" y="404664"/>
            <a:ext cx="11809312" cy="3888432"/>
          </a:xfrm>
        </p:spPr>
      </p:pic>
    </p:spTree>
    <p:extLst>
      <p:ext uri="{BB962C8B-B14F-4D97-AF65-F5344CB8AC3E}">
        <p14:creationId xmlns:p14="http://schemas.microsoft.com/office/powerpoint/2010/main" val="2006465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57200" y="4797152"/>
            <a:ext cx="8147248" cy="1329011"/>
          </a:xfrm>
        </p:spPr>
        <p:txBody>
          <a:bodyPr>
            <a:normAutofit/>
          </a:bodyPr>
          <a:lstStyle/>
          <a:p>
            <a:pPr algn="ctr"/>
            <a:r>
              <a:rPr lang="en-US" sz="2400" dirty="0" smtClean="0">
                <a:latin typeface="Arial" pitchFamily="34" charset="0"/>
                <a:cs typeface="Arial" pitchFamily="34" charset="0"/>
              </a:rPr>
              <a:t>Random Forest Classifier performs best with good accuracy</a:t>
            </a:r>
            <a:endParaRPr lang="en-IN" sz="2400" dirty="0">
              <a:latin typeface="Arial" pitchFamily="34" charset="0"/>
              <a:cs typeface="Arial"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9592" y="980728"/>
            <a:ext cx="7272808" cy="26642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3547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6633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6695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96753"/>
            <a:ext cx="7315200" cy="1008111"/>
          </a:xfrm>
        </p:spPr>
        <p:txBody>
          <a:bodyPr>
            <a:normAutofit/>
          </a:bodyPr>
          <a:lstStyle/>
          <a:p>
            <a:r>
              <a:rPr lang="en-IN" b="1" dirty="0" smtClean="0">
                <a:latin typeface="Times New Roman" panose="02020603050405020304" pitchFamily="18" charset="0"/>
                <a:cs typeface="Times New Roman" panose="02020603050405020304" pitchFamily="18" charset="0"/>
              </a:rPr>
              <a:t>PROBLEM STATEMENT</a:t>
            </a:r>
            <a:r>
              <a:rPr lang="en-US" dirty="0" smtClean="0"/>
              <a:t>	</a:t>
            </a:r>
            <a:endParaRPr lang="en-IN" dirty="0"/>
          </a:p>
        </p:txBody>
      </p:sp>
      <p:sp>
        <p:nvSpPr>
          <p:cNvPr id="3" name="Content Placeholder 2"/>
          <p:cNvSpPr>
            <a:spLocks noGrp="1"/>
          </p:cNvSpPr>
          <p:nvPr>
            <p:ph idx="1"/>
          </p:nvPr>
        </p:nvSpPr>
        <p:spPr/>
        <p:txBody>
          <a:bodyPr>
            <a:normAutofit/>
          </a:bodyPr>
          <a:lstStyle/>
          <a:p>
            <a:r>
              <a:rPr lang="en-US" dirty="0" smtClean="0"/>
              <a:t>To uses data analysis and machine learning techniques for helping a consumer finance company predict whether someone applying for a loan is likely to have difficulties repaying it.</a:t>
            </a:r>
            <a:endParaRPr lang="en-IN" dirty="0"/>
          </a:p>
        </p:txBody>
      </p:sp>
    </p:spTree>
    <p:extLst>
      <p:ext uri="{BB962C8B-B14F-4D97-AF65-F5344CB8AC3E}">
        <p14:creationId xmlns:p14="http://schemas.microsoft.com/office/powerpoint/2010/main" val="4031967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48681"/>
            <a:ext cx="7315200" cy="1368151"/>
          </a:xfrm>
        </p:spPr>
        <p:txBody>
          <a:bodyPr/>
          <a:lstStyle/>
          <a:p>
            <a:pPr algn="l"/>
            <a:r>
              <a:rPr lang="en-IN" b="1" dirty="0" smtClean="0">
                <a:latin typeface="Times New Roman" panose="02020603050405020304" pitchFamily="18" charset="0"/>
                <a:cs typeface="Times New Roman" panose="02020603050405020304" pitchFamily="18" charset="0"/>
              </a:rPr>
              <a:t>TOOLS USED:</a:t>
            </a:r>
            <a:endParaRPr lang="en-IN" dirty="0"/>
          </a:p>
        </p:txBody>
      </p:sp>
      <p:sp>
        <p:nvSpPr>
          <p:cNvPr id="3" name="Content Placeholder 2"/>
          <p:cNvSpPr>
            <a:spLocks noGrp="1"/>
          </p:cNvSpPr>
          <p:nvPr>
            <p:ph idx="1"/>
          </p:nvPr>
        </p:nvSpPr>
        <p:spPr/>
        <p:txBody>
          <a:bodyPr/>
          <a:lstStyle/>
          <a:p>
            <a:r>
              <a:rPr lang="en-US" dirty="0" smtClean="0"/>
              <a:t>Visual studio code</a:t>
            </a:r>
          </a:p>
          <a:p>
            <a:r>
              <a:rPr lang="en-US" dirty="0" smtClean="0"/>
              <a:t>Python libraries </a:t>
            </a:r>
          </a:p>
          <a:p>
            <a:pPr lvl="1"/>
            <a:r>
              <a:rPr lang="en-US" dirty="0" smtClean="0"/>
              <a:t>Pandas</a:t>
            </a:r>
          </a:p>
          <a:p>
            <a:pPr lvl="1"/>
            <a:r>
              <a:rPr lang="en-US" dirty="0" err="1" smtClean="0"/>
              <a:t>Seaborn</a:t>
            </a:r>
            <a:endParaRPr lang="en-US" dirty="0" smtClean="0"/>
          </a:p>
          <a:p>
            <a:pPr lvl="1"/>
            <a:r>
              <a:rPr lang="en-US" dirty="0" err="1" smtClean="0"/>
              <a:t>Matplotlib</a:t>
            </a:r>
            <a:endParaRPr lang="en-US" dirty="0" smtClean="0"/>
          </a:p>
          <a:p>
            <a:pPr lvl="1"/>
            <a:r>
              <a:rPr lang="en-US" dirty="0" err="1" smtClean="0"/>
              <a:t>Plotly</a:t>
            </a:r>
            <a:endParaRPr lang="en-US" dirty="0" smtClean="0"/>
          </a:p>
          <a:p>
            <a:pPr lvl="1"/>
            <a:r>
              <a:rPr lang="en-IN" dirty="0" err="1" smtClean="0"/>
              <a:t>Sklearn</a:t>
            </a:r>
            <a:endParaRPr lang="en-IN" dirty="0" smtClean="0"/>
          </a:p>
          <a:p>
            <a:pPr marL="457200" lvl="1" indent="0">
              <a:buNone/>
            </a:pPr>
            <a:endParaRPr lang="en-US" dirty="0" smtClean="0"/>
          </a:p>
          <a:p>
            <a:endParaRPr lang="en-IN" dirty="0"/>
          </a:p>
        </p:txBody>
      </p:sp>
    </p:spTree>
    <p:extLst>
      <p:ext uri="{BB962C8B-B14F-4D97-AF65-F5344CB8AC3E}">
        <p14:creationId xmlns:p14="http://schemas.microsoft.com/office/powerpoint/2010/main" val="497943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32696"/>
          </a:xfrm>
        </p:spPr>
        <p:txBody>
          <a:bodyPr>
            <a:normAutofit/>
          </a:bodyPr>
          <a:lstStyle/>
          <a:p>
            <a:pPr algn="l"/>
            <a:r>
              <a:rPr lang="en-US" dirty="0" smtClean="0"/>
              <a:t>APPROACH:</a:t>
            </a:r>
            <a:endParaRPr lang="en-IN" dirty="0"/>
          </a:p>
        </p:txBody>
      </p:sp>
      <p:sp>
        <p:nvSpPr>
          <p:cNvPr id="3" name="Content Placeholder 2"/>
          <p:cNvSpPr>
            <a:spLocks noGrp="1"/>
          </p:cNvSpPr>
          <p:nvPr>
            <p:ph idx="1"/>
          </p:nvPr>
        </p:nvSpPr>
        <p:spPr>
          <a:xfrm>
            <a:off x="457200" y="1340768"/>
            <a:ext cx="8229600" cy="4785395"/>
          </a:xfrm>
        </p:spPr>
        <p:txBody>
          <a:bodyPr>
            <a:normAutofit fontScale="92500" lnSpcReduction="20000"/>
          </a:bodyPr>
          <a:lstStyle/>
          <a:p>
            <a:r>
              <a:rPr lang="en-US" dirty="0" smtClean="0"/>
              <a:t>Data collection</a:t>
            </a:r>
          </a:p>
          <a:p>
            <a:r>
              <a:rPr lang="en-US" dirty="0" smtClean="0"/>
              <a:t>Data cleaning</a:t>
            </a:r>
            <a:endParaRPr lang="en-IN" dirty="0" smtClean="0"/>
          </a:p>
          <a:p>
            <a:pPr lvl="1"/>
            <a:r>
              <a:rPr lang="en-US" dirty="0" smtClean="0"/>
              <a:t>Checking for null values and removing</a:t>
            </a:r>
          </a:p>
          <a:p>
            <a:pPr lvl="1"/>
            <a:r>
              <a:rPr lang="en-US" dirty="0" smtClean="0"/>
              <a:t>Filling out </a:t>
            </a:r>
            <a:r>
              <a:rPr lang="en-US" dirty="0" err="1" smtClean="0"/>
              <a:t>NaN</a:t>
            </a:r>
            <a:r>
              <a:rPr lang="en-US" dirty="0" smtClean="0"/>
              <a:t> in columns with scripting</a:t>
            </a:r>
          </a:p>
          <a:p>
            <a:pPr lvl="1"/>
            <a:r>
              <a:rPr lang="en-US" dirty="0" smtClean="0"/>
              <a:t>Removing unwanted columns for prediction</a:t>
            </a:r>
          </a:p>
          <a:p>
            <a:r>
              <a:rPr lang="en-US" dirty="0" smtClean="0"/>
              <a:t>Checking for outliers</a:t>
            </a:r>
          </a:p>
          <a:p>
            <a:pPr lvl="1"/>
            <a:r>
              <a:rPr lang="en-US" dirty="0" smtClean="0"/>
              <a:t>In this case not removing them because it involves specific information about individuals.</a:t>
            </a:r>
          </a:p>
          <a:p>
            <a:r>
              <a:rPr lang="en-US" dirty="0" smtClean="0"/>
              <a:t>Exploratory data analysis(EDA)</a:t>
            </a:r>
          </a:p>
          <a:p>
            <a:r>
              <a:rPr lang="en-US" dirty="0" smtClean="0"/>
              <a:t>Model building</a:t>
            </a:r>
          </a:p>
          <a:p>
            <a:pPr lvl="1"/>
            <a:r>
              <a:rPr lang="en-US" dirty="0" smtClean="0"/>
              <a:t>Classification modeling</a:t>
            </a:r>
          </a:p>
          <a:p>
            <a:pPr lvl="1"/>
            <a:r>
              <a:rPr lang="en-US" dirty="0" smtClean="0"/>
              <a:t>Identifying best accurate model</a:t>
            </a:r>
          </a:p>
          <a:p>
            <a:pPr lvl="1"/>
            <a:r>
              <a:rPr lang="en-US" dirty="0" smtClean="0"/>
              <a:t>Saving the predictions as pickle file for deployment.</a:t>
            </a:r>
          </a:p>
          <a:p>
            <a:endParaRPr lang="en-US" dirty="0" smtClean="0"/>
          </a:p>
          <a:p>
            <a:pPr lvl="1"/>
            <a:endParaRPr lang="en-US" dirty="0" smtClean="0"/>
          </a:p>
        </p:txBody>
      </p:sp>
    </p:spTree>
    <p:extLst>
      <p:ext uri="{BB962C8B-B14F-4D97-AF65-F5344CB8AC3E}">
        <p14:creationId xmlns:p14="http://schemas.microsoft.com/office/powerpoint/2010/main" val="831984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2394"/>
          </a:xfrm>
        </p:spPr>
        <p:txBody>
          <a:bodyPr/>
          <a:lstStyle/>
          <a:p>
            <a:r>
              <a:rPr lang="en-US" dirty="0" smtClean="0"/>
              <a:t>Exploratory data analysis(EDA)</a:t>
            </a:r>
            <a:endParaRPr lang="en-IN" dirty="0"/>
          </a:p>
        </p:txBody>
      </p:sp>
    </p:spTree>
    <p:extLst>
      <p:ext uri="{BB962C8B-B14F-4D97-AF65-F5344CB8AC3E}">
        <p14:creationId xmlns:p14="http://schemas.microsoft.com/office/powerpoint/2010/main" val="390260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57200" y="5229200"/>
            <a:ext cx="8363272" cy="1080120"/>
          </a:xfrm>
        </p:spPr>
        <p:txBody>
          <a:bodyPr>
            <a:normAutofit/>
          </a:bodyPr>
          <a:lstStyle/>
          <a:p>
            <a:r>
              <a:rPr lang="en-US" dirty="0"/>
              <a:t>Clients' ages range from 20 to 70. Among those with a target value of 0, the count falls within the range of 1 to 900.</a:t>
            </a:r>
          </a:p>
          <a:p>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5576" y="548680"/>
            <a:ext cx="8053734" cy="3744416"/>
          </a:xfrm>
        </p:spPr>
      </p:pic>
    </p:spTree>
    <p:extLst>
      <p:ext uri="{BB962C8B-B14F-4D97-AF65-F5344CB8AC3E}">
        <p14:creationId xmlns:p14="http://schemas.microsoft.com/office/powerpoint/2010/main" val="185460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57200" y="5013176"/>
            <a:ext cx="8147248" cy="1224136"/>
          </a:xfrm>
        </p:spPr>
        <p:txBody>
          <a:bodyPr/>
          <a:lstStyle/>
          <a:p>
            <a:r>
              <a:rPr lang="en-US" dirty="0"/>
              <a:t>Clients' employment years range from 0 to 50. Among those with a target value of 1, clients are in the employment year range of 0 to 25, and their counts range from 1 to 800.</a:t>
            </a:r>
          </a:p>
          <a:p>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548680"/>
            <a:ext cx="8147248" cy="3977281"/>
          </a:xfrm>
        </p:spPr>
      </p:pic>
    </p:spTree>
    <p:extLst>
      <p:ext uri="{BB962C8B-B14F-4D97-AF65-F5344CB8AC3E}">
        <p14:creationId xmlns:p14="http://schemas.microsoft.com/office/powerpoint/2010/main" val="536060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57200" y="4653136"/>
            <a:ext cx="8435280" cy="1944216"/>
          </a:xfrm>
        </p:spPr>
        <p:txBody>
          <a:bodyPr>
            <a:normAutofit fontScale="47500" lnSpcReduction="20000"/>
          </a:bodyPr>
          <a:lstStyle/>
          <a:p>
            <a:pPr algn="just">
              <a:lnSpc>
                <a:spcPct val="170000"/>
              </a:lnSpc>
            </a:pPr>
            <a:r>
              <a:rPr lang="en-US" dirty="0"/>
              <a:t>- </a:t>
            </a:r>
            <a:r>
              <a:rPr lang="en-US" sz="2500" dirty="0">
                <a:latin typeface="Arial" pitchFamily="34" charset="0"/>
                <a:cs typeface="Arial" pitchFamily="34" charset="0"/>
              </a:rPr>
              <a:t>1.The count of clients with secondary and secondary special education levels is higher, indicating that they receive more loans regardless of gender. The second highest group receiving loans consists of clients with higher education.</a:t>
            </a:r>
          </a:p>
          <a:p>
            <a:pPr algn="just">
              <a:lnSpc>
                <a:spcPct val="170000"/>
              </a:lnSpc>
            </a:pPr>
            <a:r>
              <a:rPr lang="en-US" sz="2500" dirty="0">
                <a:latin typeface="Arial" pitchFamily="34" charset="0"/>
                <a:cs typeface="Arial" pitchFamily="34" charset="0"/>
              </a:rPr>
              <a:t/>
            </a:r>
            <a:br>
              <a:rPr lang="en-US" sz="2500" dirty="0">
                <a:latin typeface="Arial" pitchFamily="34" charset="0"/>
                <a:cs typeface="Arial" pitchFamily="34" charset="0"/>
              </a:rPr>
            </a:br>
            <a:r>
              <a:rPr lang="en-US" sz="2500" dirty="0">
                <a:latin typeface="Arial" pitchFamily="34" charset="0"/>
                <a:cs typeface="Arial" pitchFamily="34" charset="0"/>
              </a:rPr>
              <a:t>- 2.Specifically, 55,000 males and 80,000 females with secondary and secondary special education levels have received loans. Moreover, regardless of gender, a larger number of clients categorized as non-defaulters (0) are observed.</a:t>
            </a:r>
          </a:p>
          <a:p>
            <a:pPr algn="just"/>
            <a:r>
              <a:rPr lang="en-US" dirty="0"/>
              <a:t/>
            </a:r>
            <a:br>
              <a:rPr lang="en-US" dirty="0"/>
            </a:br>
            <a:endParaRPr lang="en-US" dirty="0"/>
          </a:p>
          <a:p>
            <a:pPr algn="just"/>
            <a:r>
              <a:rPr lang="en-US" dirty="0" smtClean="0"/>
              <a:t>v</a:t>
            </a: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9512" y="620688"/>
            <a:ext cx="11737304" cy="3600400"/>
          </a:xfrm>
        </p:spPr>
      </p:pic>
    </p:spTree>
    <p:extLst>
      <p:ext uri="{BB962C8B-B14F-4D97-AF65-F5344CB8AC3E}">
        <p14:creationId xmlns:p14="http://schemas.microsoft.com/office/powerpoint/2010/main" val="3125004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251520" y="4725144"/>
            <a:ext cx="8363272" cy="1473027"/>
          </a:xfrm>
        </p:spPr>
        <p:txBody>
          <a:bodyPr>
            <a:normAutofit/>
          </a:bodyPr>
          <a:lstStyle/>
          <a:p>
            <a:pPr algn="ctr"/>
            <a:r>
              <a:rPr lang="en-US" sz="1800" dirty="0">
                <a:latin typeface="Arial" pitchFamily="34" charset="0"/>
                <a:cs typeface="Arial" pitchFamily="34" charset="0"/>
              </a:rPr>
              <a:t>Married clients tend to obtain more cash loans</a:t>
            </a:r>
          </a:p>
          <a:p>
            <a:endParaRPr lang="en-IN" sz="1800" dirty="0">
              <a:latin typeface="Arial" pitchFamily="34" charset="0"/>
              <a:cs typeface="Arial" pitchFamily="34"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9512" y="620688"/>
            <a:ext cx="11809312" cy="3245289"/>
          </a:xfrm>
        </p:spPr>
      </p:pic>
    </p:spTree>
    <p:extLst>
      <p:ext uri="{BB962C8B-B14F-4D97-AF65-F5344CB8AC3E}">
        <p14:creationId xmlns:p14="http://schemas.microsoft.com/office/powerpoint/2010/main" val="982213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36</TotalTime>
  <Words>283</Words>
  <Application>Microsoft Office PowerPoint</Application>
  <PresentationFormat>On-screen Show (4:3)</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FINANCIAL RISK DETECTION</vt:lpstr>
      <vt:lpstr>PROBLEM STATEMENT </vt:lpstr>
      <vt:lpstr>TOOLS USED:</vt:lpstr>
      <vt:lpstr>APPROACH:</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RISK DETECTION</dc:title>
  <dc:creator>Gayathri</dc:creator>
  <cp:lastModifiedBy>Gayathri</cp:lastModifiedBy>
  <cp:revision>8</cp:revision>
  <dcterms:created xsi:type="dcterms:W3CDTF">2024-03-08T07:07:07Z</dcterms:created>
  <dcterms:modified xsi:type="dcterms:W3CDTF">2024-03-08T07:44:06Z</dcterms:modified>
</cp:coreProperties>
</file>