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4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CC7"/>
    <a:srgbClr val="648DB3"/>
    <a:srgbClr val="EBFFD8"/>
    <a:srgbClr val="C4E1E6"/>
    <a:srgbClr val="A4CCD9"/>
    <a:srgbClr val="E0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F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" name="Diagonal Stripe 29"/>
          <p:cNvSpPr/>
          <p:nvPr/>
        </p:nvSpPr>
        <p:spPr>
          <a:xfrm rot="7920000">
            <a:off x="768985" y="2513330"/>
            <a:ext cx="948690" cy="882015"/>
          </a:xfrm>
          <a:prstGeom prst="diagStrip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35" y="0"/>
            <a:ext cx="12191365" cy="647700"/>
          </a:xfrm>
          <a:prstGeom prst="rect">
            <a:avLst/>
          </a:prstGeom>
          <a:solidFill>
            <a:srgbClr val="8DBCC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>
            <a:off x="2809240" y="0"/>
            <a:ext cx="6431915" cy="647700"/>
          </a:xfrm>
          <a:prstGeom prst="flowChartManualOperation">
            <a:avLst/>
          </a:prstGeom>
          <a:solidFill>
            <a:srgbClr val="A4CC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0650" y="2259330"/>
            <a:ext cx="1189355" cy="136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380" y="776605"/>
            <a:ext cx="1189355" cy="13671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110" y="3755390"/>
            <a:ext cx="1189355" cy="136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0650" y="5238115"/>
            <a:ext cx="1189355" cy="1419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637030" y="781685"/>
            <a:ext cx="1744345" cy="1362075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637030" y="2272665"/>
            <a:ext cx="1744345" cy="136779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3540760" y="781685"/>
            <a:ext cx="4105910" cy="285750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637030" y="3772535"/>
            <a:ext cx="2118360" cy="1349375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637030" y="5265420"/>
            <a:ext cx="2118360" cy="1349375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935730" y="3773170"/>
            <a:ext cx="3710940" cy="285750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806055" y="781685"/>
            <a:ext cx="4238625" cy="35179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806055" y="1259205"/>
            <a:ext cx="1367790" cy="236728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9241155" y="1259205"/>
            <a:ext cx="1367790" cy="239141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676255" y="1259205"/>
            <a:ext cx="1367790" cy="2353945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827010" y="3783965"/>
            <a:ext cx="4238625" cy="35179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7827010" y="4238625"/>
            <a:ext cx="4246880" cy="239903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52095" y="5367655"/>
            <a:ext cx="815975" cy="276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About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71450" y="3785870"/>
            <a:ext cx="113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Locations</a:t>
            </a:r>
            <a:endParaRPr lang="en-US" dirty="0"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41605" y="2333625"/>
            <a:ext cx="1168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dirty="0">
                <a:sym typeface="+mn-ea"/>
              </a:rPr>
              <a:t>Over view</a:t>
            </a:r>
            <a:endParaRPr lang="en-IN" altLang="en-US" dirty="0">
              <a:sym typeface="+mn-ea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800" y="6344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381375" y="-107315"/>
            <a:ext cx="5209540" cy="568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  <a:sym typeface="+mn-ea"/>
              </a:rPr>
              <a:t>Property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  <a:sym typeface="+mn-ea"/>
              </a:rPr>
              <a:t>Management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Dashboard</a:t>
            </a:r>
            <a:endParaRPr lang="en-US" sz="2800" b="1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684395" y="339725"/>
            <a:ext cx="2214245" cy="229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 b="1" i="1" dirty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Properties values analysis</a:t>
            </a:r>
            <a:endParaRPr lang="en-US" sz="1400" b="1" i="1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pic>
        <p:nvPicPr>
          <p:cNvPr id="46" name="Graphic 22" descr="Ci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308" y="985475"/>
            <a:ext cx="930464" cy="930464"/>
          </a:xfrm>
          <a:prstGeom prst="rect">
            <a:avLst/>
          </a:prstGeom>
        </p:spPr>
      </p:pic>
      <p:sp>
        <p:nvSpPr>
          <p:cNvPr id="47" name="5-Point Star 46"/>
          <p:cNvSpPr/>
          <p:nvPr/>
        </p:nvSpPr>
        <p:spPr>
          <a:xfrm>
            <a:off x="252095" y="125730"/>
            <a:ext cx="422910" cy="3924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0" y="1613535"/>
            <a:ext cx="641985" cy="6419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595" y="1613535"/>
            <a:ext cx="720090" cy="72009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265" y="1613535"/>
            <a:ext cx="720090" cy="7200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7070" y="1434465"/>
            <a:ext cx="401955" cy="4019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3220" y="1497330"/>
            <a:ext cx="360000" cy="360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015" y="1508760"/>
            <a:ext cx="360000" cy="360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505" y="2571750"/>
            <a:ext cx="952500" cy="9525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095" y="5660390"/>
            <a:ext cx="952500" cy="9525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05" y="4142105"/>
            <a:ext cx="921385" cy="921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F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" name="Diagonal Stripe 29"/>
          <p:cNvSpPr/>
          <p:nvPr/>
        </p:nvSpPr>
        <p:spPr>
          <a:xfrm rot="7920000">
            <a:off x="768985" y="3992245"/>
            <a:ext cx="948690" cy="882015"/>
          </a:xfrm>
          <a:prstGeom prst="diagStrip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35" y="0"/>
            <a:ext cx="12191365" cy="647700"/>
          </a:xfrm>
          <a:prstGeom prst="rect">
            <a:avLst/>
          </a:prstGeom>
          <a:solidFill>
            <a:srgbClr val="8DBCC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>
            <a:off x="2809240" y="0"/>
            <a:ext cx="6431915" cy="647700"/>
          </a:xfrm>
          <a:prstGeom prst="flowChartManualOperation">
            <a:avLst/>
          </a:prstGeom>
          <a:solidFill>
            <a:srgbClr val="A4CC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0650" y="2259330"/>
            <a:ext cx="1189355" cy="136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380" y="776605"/>
            <a:ext cx="1189355" cy="13671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110" y="3755390"/>
            <a:ext cx="1189355" cy="136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0650" y="5238115"/>
            <a:ext cx="1189355" cy="1419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670685" y="1518920"/>
            <a:ext cx="6256655" cy="511175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70685" y="907415"/>
            <a:ext cx="6256020" cy="460375"/>
          </a:xfrm>
          <a:prstGeom prst="rect">
            <a:avLst/>
          </a:prstGeom>
          <a:solidFill>
            <a:srgbClr val="8DBCC7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8164195" y="920115"/>
            <a:ext cx="3850640" cy="2695575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52095" y="5367655"/>
            <a:ext cx="815975" cy="276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About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71450" y="3785870"/>
            <a:ext cx="113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Locations</a:t>
            </a:r>
            <a:endParaRPr lang="en-US" dirty="0"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41605" y="2333625"/>
            <a:ext cx="1168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dirty="0">
                <a:sym typeface="+mn-ea"/>
              </a:rPr>
              <a:t>Over view</a:t>
            </a:r>
            <a:endParaRPr lang="en-IN" altLang="en-US" dirty="0">
              <a:sym typeface="+mn-ea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800" y="6344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381375" y="-107315"/>
            <a:ext cx="5209540" cy="568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  <a:sym typeface="+mn-ea"/>
              </a:rPr>
              <a:t>Property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  <a:sym typeface="+mn-ea"/>
              </a:rPr>
              <a:t>Management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Dashboard</a:t>
            </a:r>
            <a:endParaRPr lang="en-US" sz="2800" b="1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684395" y="339725"/>
            <a:ext cx="2214245" cy="229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 b="1" i="1" dirty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Properties values analysis</a:t>
            </a:r>
            <a:endParaRPr lang="en-US" sz="1400" b="1" i="1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pic>
        <p:nvPicPr>
          <p:cNvPr id="46" name="Graphic 22" descr="Ci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308" y="985475"/>
            <a:ext cx="930464" cy="930464"/>
          </a:xfrm>
          <a:prstGeom prst="rect">
            <a:avLst/>
          </a:prstGeom>
        </p:spPr>
      </p:pic>
      <p:sp>
        <p:nvSpPr>
          <p:cNvPr id="47" name="5-Point Star 46"/>
          <p:cNvSpPr/>
          <p:nvPr/>
        </p:nvSpPr>
        <p:spPr>
          <a:xfrm>
            <a:off x="252095" y="125730"/>
            <a:ext cx="422910" cy="3924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" y="2640965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" y="5716270"/>
            <a:ext cx="952500" cy="9525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" y="4160520"/>
            <a:ext cx="921385" cy="92138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8163560" y="3881120"/>
            <a:ext cx="3850640" cy="277622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F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" name="Diagonal Stripe 29"/>
          <p:cNvSpPr/>
          <p:nvPr/>
        </p:nvSpPr>
        <p:spPr>
          <a:xfrm rot="7920000">
            <a:off x="768985" y="5532755"/>
            <a:ext cx="948690" cy="882015"/>
          </a:xfrm>
          <a:prstGeom prst="diagStrip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35" y="0"/>
            <a:ext cx="12191365" cy="647700"/>
          </a:xfrm>
          <a:prstGeom prst="rect">
            <a:avLst/>
          </a:prstGeom>
          <a:solidFill>
            <a:srgbClr val="8DBCC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>
            <a:off x="2809240" y="0"/>
            <a:ext cx="6431915" cy="647700"/>
          </a:xfrm>
          <a:prstGeom prst="flowChartManualOperation">
            <a:avLst/>
          </a:prstGeom>
          <a:solidFill>
            <a:srgbClr val="A4CC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0650" y="2259330"/>
            <a:ext cx="1189355" cy="136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380" y="776605"/>
            <a:ext cx="1189355" cy="13671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110" y="3755390"/>
            <a:ext cx="1189355" cy="136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0650" y="5238115"/>
            <a:ext cx="1189355" cy="1419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3687445" y="1675130"/>
            <a:ext cx="6256020" cy="4922520"/>
          </a:xfrm>
          <a:prstGeom prst="rect">
            <a:avLst/>
          </a:prstGeom>
          <a:solidFill>
            <a:srgbClr val="EBFFD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52095" y="5367655"/>
            <a:ext cx="815975" cy="276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About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71450" y="3785870"/>
            <a:ext cx="113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Locations</a:t>
            </a:r>
            <a:endParaRPr lang="en-US" dirty="0"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41605" y="2333625"/>
            <a:ext cx="1168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dirty="0">
                <a:sym typeface="+mn-ea"/>
              </a:rPr>
              <a:t>Over view</a:t>
            </a:r>
            <a:endParaRPr lang="en-IN" altLang="en-US" dirty="0">
              <a:sym typeface="+mn-ea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800" y="6344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381375" y="-107315"/>
            <a:ext cx="5209540" cy="568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  <a:sym typeface="+mn-ea"/>
              </a:rPr>
              <a:t>Property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lt"/>
                <a:sym typeface="+mn-ea"/>
              </a:rPr>
              <a:t>Management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Dashboard</a:t>
            </a:r>
            <a:endParaRPr lang="en-US" sz="2800" b="1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684395" y="339725"/>
            <a:ext cx="2214245" cy="229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 b="1" i="1" dirty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Properties values analysis</a:t>
            </a:r>
            <a:endParaRPr lang="en-US" sz="1400" b="1" i="1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pic>
        <p:nvPicPr>
          <p:cNvPr id="46" name="Graphic 22" descr="Cit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308" y="985475"/>
            <a:ext cx="930464" cy="930464"/>
          </a:xfrm>
          <a:prstGeom prst="rect">
            <a:avLst/>
          </a:prstGeom>
        </p:spPr>
      </p:pic>
      <p:sp>
        <p:nvSpPr>
          <p:cNvPr id="47" name="5-Point Star 46"/>
          <p:cNvSpPr/>
          <p:nvPr/>
        </p:nvSpPr>
        <p:spPr>
          <a:xfrm>
            <a:off x="252095" y="125730"/>
            <a:ext cx="422910" cy="3924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" y="2640965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" y="5676265"/>
            <a:ext cx="952500" cy="9525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" y="4142105"/>
            <a:ext cx="921385" cy="92138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3687445" y="907415"/>
            <a:ext cx="6256020" cy="460375"/>
          </a:xfrm>
          <a:prstGeom prst="rect">
            <a:avLst/>
          </a:prstGeom>
          <a:solidFill>
            <a:srgbClr val="8DBCC7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Presentation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Light</vt:lpstr>
      <vt:lpstr>Bahnschrift</vt:lpstr>
      <vt:lpstr>Bahnschrift Light SemiCondensed</vt:lpstr>
      <vt:lpstr>Arial Black</vt:lpstr>
      <vt:lpstr>Corbel</vt:lpstr>
      <vt:lpstr>Bahnschrift Light Condensed</vt:lpstr>
      <vt:lpstr>Candara Light</vt:lpstr>
      <vt:lpstr>Cascadia Code SemiBold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Gayathri †</cp:lastModifiedBy>
  <cp:revision>3</cp:revision>
  <dcterms:created xsi:type="dcterms:W3CDTF">2025-07-23T00:59:00Z</dcterms:created>
  <dcterms:modified xsi:type="dcterms:W3CDTF">2025-08-22T16:47:50Z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08DF544FBB154736A629031D18D201A5_11</vt:lpwstr>
  </property>
  <property fmtid="{D5CDD505-2E9C-101B-9397-08002B2CF9AE}" pid="3" name="KSOProductBuildVer">
    <vt:lpwstr>1033-12.2.0.22530</vt:lpwstr>
  </property>
</Properties>
</file>