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62" r:id="rId12"/>
    <p:sldId id="273" r:id="rId13"/>
    <p:sldId id="261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BDF0-98FE-FB89-0418-337529E22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A128F-17DC-76A6-F295-E2C8DEFCE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BE7B8-D61B-83C6-D406-C0B8FB7D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81DE2-5515-3A07-5E83-5753EB3F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AF359-D7EE-0F39-2820-FA03EA8E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7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9BB3-7359-926E-8096-73D34ACF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59748-F9C9-0B41-2738-35D904466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F4F9-5720-78B3-29C8-0315776A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D7D2-C625-4555-FA01-09E91A6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E89B-34C3-1261-A911-A20BE0CB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23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48753-DC78-D3B2-0DE6-78A4BB91D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ABDDA-79F5-498C-3E4D-6DA06386F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BD5F8-8070-EF81-5806-2C62F408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428B-0BC5-47A1-44D6-30756540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5EFF-1963-5E81-12CD-9A43F60B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64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2680-FC66-C4FC-12F9-57965329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7437E-0A60-3375-0261-60FCFD549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7373-3FF8-8A0B-DC54-2061B37D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601F2-ABC8-5F1F-02F2-2FCA3C09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B749F-05AD-508A-9D1F-4F4D8550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34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B482-F51B-E3C5-E9A6-FB046A3C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7401-D41B-89C6-AC55-655633E2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35BA-8653-861D-B722-38F1293C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F7D1-13B8-50AD-B768-957D0F43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10F39-556D-AEF3-9D2D-0D63BBAC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2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8509-CFF2-E983-C99C-C009B258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7218-CA9A-07DA-CD24-B26DA3E06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10C96-6F07-CA2F-A974-5F292D988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704A5-346B-5AE7-3AF7-B646658E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586A2-676B-33C6-3A45-658983CB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E8FDF-B410-4EE7-9959-51AFCBFC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35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F864-5BFE-FD21-BE6C-07D26A75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4159D-D518-9391-47DF-635AA9AF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E6332-ADAA-BD73-14ED-7616A5398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205A1-20AA-6907-1033-8F2C20BAD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DEDBC-2A95-8FBF-0E0A-D9EFE1F2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4C293-BA04-DA24-B1EA-774B97A2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AFC7C-CBFD-6DF4-FB50-A200E44B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4256F-D832-26B8-3C3F-BE81B27F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9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3AC4-038D-2DE0-3BB6-BEC8A3FD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3A1C1-657D-3812-3C85-0FC42D14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4D189-4A28-970F-45CB-3CDC144D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EC9E4-0290-4BF2-116E-F06F94D1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D837A-150F-8CAC-11BE-8C85023E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1082A-48E8-E6F6-46EA-4E43A88E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DC7F9-A557-4787-3349-B3DB2336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93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17AA-E545-6153-983E-CE00C6F6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5846-178E-EA81-FC41-C70973806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281B4-8003-3E52-FACC-373E82D34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5F7DC-10BF-3CA6-E5CF-0994E298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DEC85-A9DE-52C6-10D3-DD491D8C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49C8C-89DD-8394-6E80-FE47485F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1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5672-202D-81E6-DFC1-E10B94CD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7A753-1606-F781-16C7-6DF906751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AB059-6B36-C77A-CCCB-0C9957670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3FE9F-BFCA-8306-A01D-66928E35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22F24-96A4-24D6-BDAB-FA2F4356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86DDD-7EBA-AA2F-2D38-94481590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8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C8D38-665B-A192-EF67-72828F10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EF92E-9A83-FCC6-43D9-8B1DF440F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0CDD7-73A1-D52D-F2DD-63EE58DEE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8A0A4-AE62-6690-D7DB-CD8329FB1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EE2C9-3046-171B-4053-B346CD5C6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tep-functions/latest/dg/welcome.html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" TargetMode="External"/><Relationship Id="rId5" Type="http://schemas.openxmlformats.org/officeDocument/2006/relationships/hyperlink" Target="https://docs.aws.amazon.com/IAM/latest/UserGuide/introduction.html" TargetMode="External"/><Relationship Id="rId4" Type="http://schemas.openxmlformats.org/officeDocument/2006/relationships/hyperlink" Target="https://docs.aws.amazon.com/lambda/latest/dg/welcome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Solution - Functions | Project Portfolio Management">
            <a:extLst>
              <a:ext uri="{FF2B5EF4-FFF2-40B4-BE49-F238E27FC236}">
                <a16:creationId xmlns:a16="http://schemas.microsoft.com/office/drawing/2014/main" id="{907A7CF4-4BED-B41C-3DD7-9664E66F0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9AD8788-8E97-9A4B-6E5F-A586CA2D9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4664"/>
            <a:ext cx="9144000" cy="2703136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Gayathri Aneesha (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2210030177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1143000" algn="l"/>
                <a:tab pos="1257300" algn="l"/>
              </a:tabLs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esteemed guidance of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dirty="0"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P. Sree Lakshmi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3857625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and Engineering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31E09-2E8C-4B4E-B605-C76D4187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471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Cloud-Based Task Management System with</a:t>
            </a:r>
            <a:br>
              <a:rPr lang="en-US" sz="4000" b="1" dirty="0"/>
            </a:br>
            <a:r>
              <a:rPr lang="en-US" sz="4000" b="1" dirty="0"/>
              <a:t> Aws Step Function</a:t>
            </a:r>
            <a:endParaRPr lang="en-IN" sz="4000" b="1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0B77DB1-2EB0-94AF-87E6-AD620C7951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06BECD-3F34-9CE1-F91B-C3CDAE455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3" name="image1.png">
            <a:extLst>
              <a:ext uri="{FF2B5EF4-FFF2-40B4-BE49-F238E27FC236}">
                <a16:creationId xmlns:a16="http://schemas.microsoft.com/office/drawing/2014/main" id="{CCDBA73D-7FB1-25F4-4F80-7FD62C732A2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29FBC1-ECCD-ABC8-BF21-65917A9334D2}"/>
              </a:ext>
            </a:extLst>
          </p:cNvPr>
          <p:cNvSpPr txBox="1"/>
          <p:nvPr/>
        </p:nvSpPr>
        <p:spPr>
          <a:xfrm>
            <a:off x="894472" y="577334"/>
            <a:ext cx="6224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4.Create Step Function State Machine: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3C4A9-5EB2-BAC8-F54A-542CD3A69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599" y="1459833"/>
            <a:ext cx="8037095" cy="354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4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576C7A-980C-F4C9-3EB3-6B6EB799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1C68A4-3FBA-185C-C3BE-4CF98F42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Results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63C9-8ACB-90A2-ABAA-CE6DFD80E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594"/>
            <a:ext cx="10515600" cy="4351338"/>
          </a:xfrm>
        </p:spPr>
        <p:txBody>
          <a:bodyPr/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utput for purchase process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82CBA144-2BC2-A214-7961-85E28E06A2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2335D-BE91-62FA-1E57-5265A844E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937" y="2055812"/>
            <a:ext cx="8005010" cy="33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9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EAEE4C-3499-BCFF-70FD-1C61D6BC0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image1.png">
            <a:extLst>
              <a:ext uri="{FF2B5EF4-FFF2-40B4-BE49-F238E27FC236}">
                <a16:creationId xmlns:a16="http://schemas.microsoft.com/office/drawing/2014/main" id="{5C6B56DE-8950-A588-CF1F-78C6202CE77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883341-EEB5-F98D-75CA-068480413BD4}"/>
              </a:ext>
            </a:extLst>
          </p:cNvPr>
          <p:cNvSpPr txBox="1"/>
          <p:nvPr/>
        </p:nvSpPr>
        <p:spPr>
          <a:xfrm>
            <a:off x="894472" y="682478"/>
            <a:ext cx="6224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utput for purchase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Refund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D8395-F7D1-86CD-8D2B-1AEC3D701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347" y="1507958"/>
            <a:ext cx="8582527" cy="36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C2EC87-6E80-6466-0ADE-2763591D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0C76AC-4DF2-21FB-9F16-AC4594F4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Key 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803E-35A6-CF5B-6E8C-5773BE38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83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Major Functionalities Implemented: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Serverless task orchestration using AWS Step Functions and Lambda with built-in error handling.</a:t>
            </a:r>
          </a:p>
          <a:p>
            <a:pPr>
              <a:buNone/>
            </a:pPr>
            <a:r>
              <a:rPr lang="en-US" b="1" dirty="0"/>
              <a:t>End-User Perspective (UI/Output if Applicable):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can track execution flow and outputs directly through the AWS Step Functions Console.</a:t>
            </a:r>
          </a:p>
          <a:p>
            <a:pPr>
              <a:buNone/>
            </a:pPr>
            <a:r>
              <a:rPr lang="en-US" b="1" dirty="0"/>
              <a:t>Integration of Multiple AWS Services: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Integrated AWS Lambda, Step Functions, and IAM for secure, event-driven task automation.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35616E9F-8773-1244-8F9D-014B0F0A5A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0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92B1F-DF5D-6049-0862-C4E6F5E07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DE5128-229A-8DD0-22A9-BBE97625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9BB8-E8E2-E2FE-B876-B5195A5A7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8" y="164145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Technical or Conceptual Difficulties: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IAM role configuration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Debugging Lambda execution failures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How Challenges Were Resolved: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Followed the least-privilege principle to correct IAM permissions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Tools or Strategies Used for Debugging:</a:t>
            </a:r>
            <a:endParaRPr lang="en-US" dirty="0"/>
          </a:p>
          <a:p>
            <a:r>
              <a:rPr lang="en-US" dirty="0"/>
              <a:t>  Iterative testing and permission refinement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FA3CCCB-0EDD-1394-F923-2AB1A90AE6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1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46073C-1870-7C84-F39C-127F7DE7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0"/>
            <a:ext cx="1226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5CDD57-5FE9-3EDB-4009-3C7A2F67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Learnings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C3FC-4068-A722-E329-8728935E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666"/>
            <a:ext cx="10515600" cy="4395297"/>
          </a:xfrm>
        </p:spPr>
        <p:txBody>
          <a:bodyPr/>
          <a:lstStyle/>
          <a:p>
            <a:r>
              <a:rPr lang="en-US" b="1" dirty="0"/>
              <a:t>Technical: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Step Functions, Lambda, IAM</a:t>
            </a:r>
          </a:p>
          <a:p>
            <a:r>
              <a:rPr lang="en-US" b="1" dirty="0"/>
              <a:t>Soft Skills: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dirty="0"/>
              <a:t> Debugging, Planning, Documentation</a:t>
            </a:r>
          </a:p>
          <a:p>
            <a:r>
              <a:rPr lang="en-US" b="1" dirty="0"/>
              <a:t>Experience: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Explored AWS certifications and hands-on practice 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3DC93C2-D50A-8989-0C5F-8C8CF8D99B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1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5563EE-CFAD-F44C-DBD6-1B0179567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68492-4DC6-0104-E12B-5A1E5283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DB1E-F469-AE87-484A-3811F3A4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537" y="13845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Possible Extensions or Improvements: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a front-end UI for task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workflows to handle more business logic.</a:t>
            </a:r>
          </a:p>
          <a:p>
            <a:pPr>
              <a:buNone/>
            </a:pPr>
            <a:r>
              <a:rPr lang="en-US" b="1" dirty="0"/>
              <a:t>Real-Time Deployment Considerations: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storage and performance for real-time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Deployment for real-time production environments.</a:t>
            </a:r>
          </a:p>
          <a:p>
            <a:pPr>
              <a:buNone/>
            </a:pPr>
            <a:r>
              <a:rPr lang="en-US" b="1" dirty="0"/>
              <a:t>Cost Optimization or Scaling Ideas: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with cost monitoring tools for budget control.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119F856-B3AA-C478-A7FB-1B6653FDB5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09CE71-FC3C-D731-C2B8-0EB3C625D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86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F2DE4-00E3-EDBC-1CD6-39ACB2A1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2AF3-6A13-A1F1-4E20-95547E4B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579"/>
            <a:ext cx="11081084" cy="48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AWS Step Functions Documentation: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https://docs.aws.amazon.com/step-functions/latest/dg/welcome.html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 AWS Lambda Developer Guide: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https://docs.aws.amazon.com/lambda/latest/dg/welcome.html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AWS IAM Documentation: 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https://docs.aws.amazon.com/IAM/latest/UserGuide/introduction.html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[4] AWS General Documentation: 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https://docs.aws.amazon.com/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7D284B4-38FD-6CC4-565B-ECE4EF3CEA0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112C6A-5034-0D92-0897-9EBE57A5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A68C-3FCF-C98F-4C24-E3D158CA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517"/>
            <a:ext cx="10515600" cy="1376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i="1" dirty="0"/>
              <a:t>THANK YOU</a:t>
            </a:r>
            <a:endParaRPr lang="en-IN" sz="3600" i="1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74A37FC0-E1D8-6642-60F7-C6E8CDE27C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D24132-E561-70EF-0080-FDD964BB6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803FA8-4FE1-7FD0-BFB8-5D25FCE6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B832-223B-BC04-3D0F-BE588012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</a:t>
            </a:r>
            <a:r>
              <a:rPr lang="en-US" dirty="0"/>
              <a:t>: Manual task coordination in businesses often leads to inefficiencies and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Objective</a:t>
            </a:r>
            <a:r>
              <a:rPr lang="en-US" dirty="0"/>
              <a:t>: To develop a serverless, automated task management system using AWS Step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Real-world </a:t>
            </a:r>
            <a:r>
              <a:rPr lang="en-US" dirty="0"/>
              <a:t> </a:t>
            </a:r>
            <a:r>
              <a:rPr lang="en-US" b="1" dirty="0"/>
              <a:t>Relevance</a:t>
            </a:r>
            <a:r>
              <a:rPr lang="en-US" dirty="0"/>
              <a:t>: Applicable in real-world enterprise operations to streamline backend processes.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66B0C7E-8E36-0431-D300-44DB1ECB70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8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9D7740-CFEE-2C55-5B7A-FB4AB4C92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0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03F6E8-D87A-10E0-09AB-0A383CD4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CBFB-7D3E-F89E-6301-1F3B6C9A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90" y="1759974"/>
            <a:ext cx="10515600" cy="3975958"/>
          </a:xfrm>
        </p:spPr>
        <p:txBody>
          <a:bodyPr>
            <a:normAutofit/>
          </a:bodyPr>
          <a:lstStyle/>
          <a:p>
            <a:r>
              <a:rPr lang="en-US" b="1" dirty="0"/>
              <a:t>AWS Lambda :</a:t>
            </a:r>
          </a:p>
          <a:p>
            <a:pPr marL="0" indent="0">
              <a:buNone/>
            </a:pPr>
            <a:r>
              <a:rPr lang="en-US" b="1" dirty="0"/>
              <a:t>             </a:t>
            </a:r>
            <a:r>
              <a:rPr lang="en-US" dirty="0"/>
              <a:t>Executes logic like processing purchases and refunds.</a:t>
            </a:r>
          </a:p>
          <a:p>
            <a:r>
              <a:rPr lang="en-US" b="1" dirty="0"/>
              <a:t>AWS IAM 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Manages permissions and secure service access.</a:t>
            </a:r>
          </a:p>
          <a:p>
            <a:r>
              <a:rPr lang="en-US" b="1" dirty="0"/>
              <a:t>AWS Step Functions: </a:t>
            </a:r>
          </a:p>
          <a:p>
            <a:pPr marL="0" indent="0">
              <a:buNone/>
            </a:pPr>
            <a:r>
              <a:rPr lang="en-US" b="1" dirty="0"/>
              <a:t>           </a:t>
            </a:r>
            <a:r>
              <a:rPr lang="en-US" dirty="0"/>
              <a:t>Used to create a </a:t>
            </a:r>
            <a:r>
              <a:rPr lang="en-US" b="1" dirty="0"/>
              <a:t>state machine</a:t>
            </a:r>
            <a:r>
              <a:rPr lang="en-US" dirty="0"/>
              <a:t> that orchestrates the task    workflow between Lambda functions.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25386512-8C4F-399D-CDAC-724BA1FB283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0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C9D2A1-EB06-3F38-8DF0-25B8B63F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7473B7-415A-1A87-7CFC-9CFEF961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F274-E8C2-4CC1-C294-43A54D3B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381" y="1384594"/>
            <a:ext cx="9960078" cy="4209961"/>
          </a:xfrm>
        </p:spPr>
        <p:txBody>
          <a:bodyPr>
            <a:normAutofit/>
          </a:bodyPr>
          <a:lstStyle/>
          <a:p>
            <a:r>
              <a:rPr lang="en-US" dirty="0"/>
              <a:t> Architecture :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Tools used: AWS Console</a:t>
            </a:r>
            <a:endParaRPr lang="en-IN" dirty="0"/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B2468333-0F8C-0063-24A6-99FE5EA54B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4098" name="Picture 2" descr="Generated image">
            <a:extLst>
              <a:ext uri="{FF2B5EF4-FFF2-40B4-BE49-F238E27FC236}">
                <a16:creationId xmlns:a16="http://schemas.microsoft.com/office/drawing/2014/main" id="{9026EB3B-7383-15FA-000D-D10C4BEB1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949" y="2055813"/>
            <a:ext cx="4286865" cy="25465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05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971CFC-0D8A-907F-3676-98E51E03A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CE4973-2578-AABB-8796-F77DDD5F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Implementation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BCC7-B080-E3E9-FB00-BEFD8B5E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Lambda Functions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IAM Role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Step Function State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Execute the State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Validate Outputs</a:t>
            </a: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494312B7-B537-438C-9DBF-083C1EE686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13D7EE-CFAE-880E-A2FC-DDDBE9835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image1.png">
            <a:extLst>
              <a:ext uri="{FF2B5EF4-FFF2-40B4-BE49-F238E27FC236}">
                <a16:creationId xmlns:a16="http://schemas.microsoft.com/office/drawing/2014/main" id="{C652835B-C7F0-32D0-3E00-95DF7D88CA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C47482-9A0B-DCFA-47B2-1252F37F0ECB}"/>
              </a:ext>
            </a:extLst>
          </p:cNvPr>
          <p:cNvSpPr txBox="1"/>
          <p:nvPr/>
        </p:nvSpPr>
        <p:spPr>
          <a:xfrm>
            <a:off x="689810" y="545249"/>
            <a:ext cx="74916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Create Lambda Functions (Process Purchase)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1329EF-8075-C1B8-CCD4-A6B94C8D8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559" y="1395662"/>
            <a:ext cx="8165430" cy="37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2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CEEBF5-E8C9-765E-5ACD-2ADF1EC5A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F5790AB0-3E6D-9079-BA24-FB4A301EBA6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ABFB8F-D961-A324-7C7D-597FE7149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926" y="1443790"/>
            <a:ext cx="7539790" cy="3683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C118B2-68D5-7965-97DE-B73AFCFDFF5A}"/>
              </a:ext>
            </a:extLst>
          </p:cNvPr>
          <p:cNvSpPr txBox="1"/>
          <p:nvPr/>
        </p:nvSpPr>
        <p:spPr>
          <a:xfrm>
            <a:off x="1135103" y="507830"/>
            <a:ext cx="8153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Create Lambda Functions (Process Refund) </a:t>
            </a:r>
          </a:p>
        </p:txBody>
      </p:sp>
    </p:spTree>
    <p:extLst>
      <p:ext uri="{BB962C8B-B14F-4D97-AF65-F5344CB8AC3E}">
        <p14:creationId xmlns:p14="http://schemas.microsoft.com/office/powerpoint/2010/main" val="21075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C426F6-CDF3-4B79-E0AC-8E23C8C87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image1.png">
            <a:extLst>
              <a:ext uri="{FF2B5EF4-FFF2-40B4-BE49-F238E27FC236}">
                <a16:creationId xmlns:a16="http://schemas.microsoft.com/office/drawing/2014/main" id="{A3569280-DD62-C529-4DFC-F26BD204D5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2D8AB3-6527-1B19-6013-5793AFEAC5BB}"/>
              </a:ext>
            </a:extLst>
          </p:cNvPr>
          <p:cNvSpPr txBox="1"/>
          <p:nvPr/>
        </p:nvSpPr>
        <p:spPr>
          <a:xfrm>
            <a:off x="1263440" y="561292"/>
            <a:ext cx="6224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2 . Configure IAM Role: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09651-C889-6E69-6589-DADE99922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095" y="1411706"/>
            <a:ext cx="8855242" cy="371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4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0BD3A4-414F-8E80-3100-A58714D04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image1.png">
            <a:extLst>
              <a:ext uri="{FF2B5EF4-FFF2-40B4-BE49-F238E27FC236}">
                <a16:creationId xmlns:a16="http://schemas.microsoft.com/office/drawing/2014/main" id="{0D56CE63-E24A-4AB0-EDBA-0419D6700E2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D98FC6-BCCE-D0B9-1A8C-00C204613ED8}"/>
              </a:ext>
            </a:extLst>
          </p:cNvPr>
          <p:cNvSpPr txBox="1"/>
          <p:nvPr/>
        </p:nvSpPr>
        <p:spPr>
          <a:xfrm>
            <a:off x="894472" y="689629"/>
            <a:ext cx="6224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3.Created Step Function State Machine: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D31D3-4EF1-4BC1-B1C2-1608FB964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547" y="1475874"/>
            <a:ext cx="8390021" cy="365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1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506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Cloud-Based Task Management System with  Aws Step Function</vt:lpstr>
      <vt:lpstr>Project Overview</vt:lpstr>
      <vt:lpstr>Services Used</vt:lpstr>
      <vt:lpstr>Flow Diagram</vt:lpstr>
      <vt:lpstr>Implementation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and Outputs</vt:lpstr>
      <vt:lpstr>PowerPoint Presentation</vt:lpstr>
      <vt:lpstr>Key Features and Functionality</vt:lpstr>
      <vt:lpstr>Challenges and Solutions</vt:lpstr>
      <vt:lpstr>Learnings &amp; Takeaways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 Lakshmi P</dc:creator>
  <cp:lastModifiedBy>Home</cp:lastModifiedBy>
  <cp:revision>4</cp:revision>
  <dcterms:created xsi:type="dcterms:W3CDTF">2025-04-17T10:09:20Z</dcterms:created>
  <dcterms:modified xsi:type="dcterms:W3CDTF">2025-04-18T13:48:53Z</dcterms:modified>
</cp:coreProperties>
</file>