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18155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a:t>
            </a:r>
            <a:r>
              <a:rPr lang="en-US" b="1" dirty="0">
                <a:solidFill>
                  <a:schemeClr val="accent1"/>
                </a:solidFill>
                <a:latin typeface="Arial" panose="020B0604020202020204" pitchFamily="34" charset="0"/>
                <a:cs typeface="Arial" panose="020B0604020202020204" pitchFamily="34" charset="0"/>
              </a:rPr>
              <a:t>EYLOGGER</a:t>
            </a:r>
          </a:p>
        </p:txBody>
      </p:sp>
      <p:sp>
        <p:nvSpPr>
          <p:cNvPr id="4" name="TextBox 3"/>
          <p:cNvSpPr txBox="1"/>
          <p:nvPr/>
        </p:nvSpPr>
        <p:spPr>
          <a:xfrm>
            <a:off x="3958777" y="4915549"/>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M.GAYATHRI-SENGUNTHAR COLLEGE OF ENGINEERING-INFORMATION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774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gayathri m</cp:lastModifiedBy>
  <cp:revision>25</cp:revision>
  <dcterms:created xsi:type="dcterms:W3CDTF">2021-05-26T16:50:10Z</dcterms:created>
  <dcterms:modified xsi:type="dcterms:W3CDTF">2024-04-03T06:52:41Z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