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hri apr3" userId="c34e536fa67dee34" providerId="LiveId" clId="{0F333C67-1251-4A7B-8F1B-CFF5DDF188C7}"/>
    <pc:docChg chg="undo custSel addSld modSld">
      <pc:chgData name="gayathri apr3" userId="c34e536fa67dee34" providerId="LiveId" clId="{0F333C67-1251-4A7B-8F1B-CFF5DDF188C7}" dt="2025-08-06T01:27:20.101" v="903" actId="14100"/>
      <pc:docMkLst>
        <pc:docMk/>
      </pc:docMkLst>
      <pc:sldChg chg="addSp modSp mod">
        <pc:chgData name="gayathri apr3" userId="c34e536fa67dee34" providerId="LiveId" clId="{0F333C67-1251-4A7B-8F1B-CFF5DDF188C7}" dt="2025-08-05T16:42:10.985" v="157" actId="14100"/>
        <pc:sldMkLst>
          <pc:docMk/>
          <pc:sldMk cId="2300618422" sldId="256"/>
        </pc:sldMkLst>
        <pc:spChg chg="mod">
          <ac:chgData name="gayathri apr3" userId="c34e536fa67dee34" providerId="LiveId" clId="{0F333C67-1251-4A7B-8F1B-CFF5DDF188C7}" dt="2025-08-05T16:38:18.152" v="5" actId="14100"/>
          <ac:spMkLst>
            <pc:docMk/>
            <pc:sldMk cId="2300618422" sldId="256"/>
            <ac:spMk id="2" creationId="{5AD25C3B-845E-40CC-8998-6772D68511B7}"/>
          </ac:spMkLst>
        </pc:spChg>
        <pc:spChg chg="mod">
          <ac:chgData name="gayathri apr3" userId="c34e536fa67dee34" providerId="LiveId" clId="{0F333C67-1251-4A7B-8F1B-CFF5DDF188C7}" dt="2025-08-05T16:39:31.942" v="32" actId="14100"/>
          <ac:spMkLst>
            <pc:docMk/>
            <pc:sldMk cId="2300618422" sldId="256"/>
            <ac:spMk id="3" creationId="{54DA79F2-64A6-42BC-9A41-AB4EA5F412FD}"/>
          </ac:spMkLst>
        </pc:spChg>
        <pc:spChg chg="add mod">
          <ac:chgData name="gayathri apr3" userId="c34e536fa67dee34" providerId="LiveId" clId="{0F333C67-1251-4A7B-8F1B-CFF5DDF188C7}" dt="2025-08-05T16:40:17.524" v="97" actId="1076"/>
          <ac:spMkLst>
            <pc:docMk/>
            <pc:sldMk cId="2300618422" sldId="256"/>
            <ac:spMk id="5" creationId="{7D2FACA5-C6FF-47B6-BFA5-9A9CF1F79CD4}"/>
          </ac:spMkLst>
        </pc:spChg>
        <pc:spChg chg="add mod">
          <ac:chgData name="gayathri apr3" userId="c34e536fa67dee34" providerId="LiveId" clId="{0F333C67-1251-4A7B-8F1B-CFF5DDF188C7}" dt="2025-08-05T16:41:25.719" v="106" actId="20577"/>
          <ac:spMkLst>
            <pc:docMk/>
            <pc:sldMk cId="2300618422" sldId="256"/>
            <ac:spMk id="7" creationId="{B05D3552-1ADC-4788-A2A2-B0471BCA9FDF}"/>
          </ac:spMkLst>
        </pc:spChg>
        <pc:spChg chg="add mod">
          <ac:chgData name="gayathri apr3" userId="c34e536fa67dee34" providerId="LiveId" clId="{0F333C67-1251-4A7B-8F1B-CFF5DDF188C7}" dt="2025-08-05T16:42:10.985" v="157" actId="14100"/>
          <ac:spMkLst>
            <pc:docMk/>
            <pc:sldMk cId="2300618422" sldId="256"/>
            <ac:spMk id="9" creationId="{BECCC738-249D-4E4E-A5A6-E3CEC4F6904D}"/>
          </ac:spMkLst>
        </pc:spChg>
      </pc:sldChg>
      <pc:sldChg chg="addSp delSp modSp new mod modClrScheme chgLayout">
        <pc:chgData name="gayathri apr3" userId="c34e536fa67dee34" providerId="LiveId" clId="{0F333C67-1251-4A7B-8F1B-CFF5DDF188C7}" dt="2025-08-06T00:58:16.924" v="879" actId="14100"/>
        <pc:sldMkLst>
          <pc:docMk/>
          <pc:sldMk cId="3845007038" sldId="257"/>
        </pc:sldMkLst>
        <pc:spChg chg="add del mod">
          <ac:chgData name="gayathri apr3" userId="c34e536fa67dee34" providerId="LiveId" clId="{0F333C67-1251-4A7B-8F1B-CFF5DDF188C7}" dt="2025-08-05T16:48:15.658" v="162"/>
          <ac:spMkLst>
            <pc:docMk/>
            <pc:sldMk cId="3845007038" sldId="257"/>
            <ac:spMk id="2" creationId="{34457F51-378D-4A3F-BDF6-0DE0B3C1C2C0}"/>
          </ac:spMkLst>
        </pc:spChg>
        <pc:spChg chg="add del mod">
          <ac:chgData name="gayathri apr3" userId="c34e536fa67dee34" providerId="LiveId" clId="{0F333C67-1251-4A7B-8F1B-CFF5DDF188C7}" dt="2025-08-05T16:48:28.277" v="164"/>
          <ac:spMkLst>
            <pc:docMk/>
            <pc:sldMk cId="3845007038" sldId="257"/>
            <ac:spMk id="3" creationId="{F7CC1404-02E2-446C-A9BD-FE3E67E80440}"/>
          </ac:spMkLst>
        </pc:spChg>
        <pc:spChg chg="add mod ord">
          <ac:chgData name="gayathri apr3" userId="c34e536fa67dee34" providerId="LiveId" clId="{0F333C67-1251-4A7B-8F1B-CFF5DDF188C7}" dt="2025-08-05T17:01:19.996" v="599" actId="1076"/>
          <ac:spMkLst>
            <pc:docMk/>
            <pc:sldMk cId="3845007038" sldId="257"/>
            <ac:spMk id="4" creationId="{6FB0B7D6-4801-44D2-8715-30FDA19C0538}"/>
          </ac:spMkLst>
        </pc:spChg>
        <pc:spChg chg="add del mod">
          <ac:chgData name="gayathri apr3" userId="c34e536fa67dee34" providerId="LiveId" clId="{0F333C67-1251-4A7B-8F1B-CFF5DDF188C7}" dt="2025-08-05T16:51:21.776" v="202"/>
          <ac:spMkLst>
            <pc:docMk/>
            <pc:sldMk cId="3845007038" sldId="257"/>
            <ac:spMk id="5" creationId="{27640CBB-DD2F-4DED-94D6-E1F76879BF52}"/>
          </ac:spMkLst>
        </pc:spChg>
        <pc:spChg chg="add mod">
          <ac:chgData name="gayathri apr3" userId="c34e536fa67dee34" providerId="LiveId" clId="{0F333C67-1251-4A7B-8F1B-CFF5DDF188C7}" dt="2025-08-05T16:53:12.837" v="469" actId="14100"/>
          <ac:spMkLst>
            <pc:docMk/>
            <pc:sldMk cId="3845007038" sldId="257"/>
            <ac:spMk id="6" creationId="{71B58A7C-B81C-449A-9949-C646F7FB6F91}"/>
          </ac:spMkLst>
        </pc:spChg>
        <pc:spChg chg="add mod">
          <ac:chgData name="gayathri apr3" userId="c34e536fa67dee34" providerId="LiveId" clId="{0F333C67-1251-4A7B-8F1B-CFF5DDF188C7}" dt="2025-08-05T17:01:04.957" v="595" actId="14100"/>
          <ac:spMkLst>
            <pc:docMk/>
            <pc:sldMk cId="3845007038" sldId="257"/>
            <ac:spMk id="12" creationId="{3BD4D39F-2502-4481-BDC2-C27CD71FABA5}"/>
          </ac:spMkLst>
        </pc:spChg>
        <pc:spChg chg="add mod">
          <ac:chgData name="gayathri apr3" userId="c34e536fa67dee34" providerId="LiveId" clId="{0F333C67-1251-4A7B-8F1B-CFF5DDF188C7}" dt="2025-08-05T17:01:37.626" v="620" actId="14100"/>
          <ac:spMkLst>
            <pc:docMk/>
            <pc:sldMk cId="3845007038" sldId="257"/>
            <ac:spMk id="13" creationId="{F2490FDF-DCED-415E-B37C-0F8C3E610E43}"/>
          </ac:spMkLst>
        </pc:spChg>
        <pc:picChg chg="add mod">
          <ac:chgData name="gayathri apr3" userId="c34e536fa67dee34" providerId="LiveId" clId="{0F333C67-1251-4A7B-8F1B-CFF5DDF188C7}" dt="2025-08-06T00:58:06.469" v="877" actId="14100"/>
          <ac:picMkLst>
            <pc:docMk/>
            <pc:sldMk cId="3845007038" sldId="257"/>
            <ac:picMk id="8" creationId="{754EF309-913F-478E-8D8B-6800B70A9E32}"/>
          </ac:picMkLst>
        </pc:picChg>
        <pc:picChg chg="add mod">
          <ac:chgData name="gayathri apr3" userId="c34e536fa67dee34" providerId="LiveId" clId="{0F333C67-1251-4A7B-8F1B-CFF5DDF188C7}" dt="2025-08-06T00:58:16.924" v="879" actId="14100"/>
          <ac:picMkLst>
            <pc:docMk/>
            <pc:sldMk cId="3845007038" sldId="257"/>
            <ac:picMk id="10" creationId="{48E34FBD-3078-4D69-A512-F322938EF8DD}"/>
          </ac:picMkLst>
        </pc:picChg>
      </pc:sldChg>
      <pc:sldChg chg="addSp delSp modSp new mod">
        <pc:chgData name="gayathri apr3" userId="c34e536fa67dee34" providerId="LiveId" clId="{0F333C67-1251-4A7B-8F1B-CFF5DDF188C7}" dt="2025-08-06T00:58:33.999" v="885" actId="20577"/>
        <pc:sldMkLst>
          <pc:docMk/>
          <pc:sldMk cId="3370504133" sldId="258"/>
        </pc:sldMkLst>
        <pc:spChg chg="mod">
          <ac:chgData name="gayathri apr3" userId="c34e536fa67dee34" providerId="LiveId" clId="{0F333C67-1251-4A7B-8F1B-CFF5DDF188C7}" dt="2025-08-06T00:58:33.999" v="885" actId="20577"/>
          <ac:spMkLst>
            <pc:docMk/>
            <pc:sldMk cId="3370504133" sldId="258"/>
            <ac:spMk id="2" creationId="{1A16578D-CECB-4B79-8D0B-EF4F7AA95516}"/>
          </ac:spMkLst>
        </pc:spChg>
        <pc:spChg chg="mod">
          <ac:chgData name="gayathri apr3" userId="c34e536fa67dee34" providerId="LiveId" clId="{0F333C67-1251-4A7B-8F1B-CFF5DDF188C7}" dt="2025-08-05T17:13:53.958" v="662" actId="14100"/>
          <ac:spMkLst>
            <pc:docMk/>
            <pc:sldMk cId="3370504133" sldId="258"/>
            <ac:spMk id="3" creationId="{D4C67EAA-C02A-458E-860E-EDB854DBA499}"/>
          </ac:spMkLst>
        </pc:spChg>
        <pc:spChg chg="add mod">
          <ac:chgData name="gayathri apr3" userId="c34e536fa67dee34" providerId="LiveId" clId="{0F333C67-1251-4A7B-8F1B-CFF5DDF188C7}" dt="2025-08-05T17:17:23.452" v="678" actId="14100"/>
          <ac:spMkLst>
            <pc:docMk/>
            <pc:sldMk cId="3370504133" sldId="258"/>
            <ac:spMk id="11" creationId="{66E5F78B-57BD-4555-A29C-56A3384DB5D4}"/>
          </ac:spMkLst>
        </pc:spChg>
        <pc:picChg chg="add del mod">
          <ac:chgData name="gayathri apr3" userId="c34e536fa67dee34" providerId="LiveId" clId="{0F333C67-1251-4A7B-8F1B-CFF5DDF188C7}" dt="2025-08-05T17:09:14.439" v="648" actId="478"/>
          <ac:picMkLst>
            <pc:docMk/>
            <pc:sldMk cId="3370504133" sldId="258"/>
            <ac:picMk id="5" creationId="{D30F1A21-A0BD-4205-A2ED-04B000B2B0B1}"/>
          </ac:picMkLst>
        </pc:picChg>
        <pc:picChg chg="add mod">
          <ac:chgData name="gayathri apr3" userId="c34e536fa67dee34" providerId="LiveId" clId="{0F333C67-1251-4A7B-8F1B-CFF5DDF188C7}" dt="2025-08-05T17:09:46.466" v="652" actId="14100"/>
          <ac:picMkLst>
            <pc:docMk/>
            <pc:sldMk cId="3370504133" sldId="258"/>
            <ac:picMk id="7" creationId="{990417A9-9B46-4EE7-9744-EE51A65A1218}"/>
          </ac:picMkLst>
        </pc:picChg>
        <pc:picChg chg="add mod">
          <ac:chgData name="gayathri apr3" userId="c34e536fa67dee34" providerId="LiveId" clId="{0F333C67-1251-4A7B-8F1B-CFF5DDF188C7}" dt="2025-08-05T17:17:06.504" v="676" actId="1076"/>
          <ac:picMkLst>
            <pc:docMk/>
            <pc:sldMk cId="3370504133" sldId="258"/>
            <ac:picMk id="9" creationId="{08AD778B-D364-4FEA-BFD0-3AFF17BAF5F9}"/>
          </ac:picMkLst>
        </pc:picChg>
      </pc:sldChg>
      <pc:sldChg chg="addSp delSp modSp new mod">
        <pc:chgData name="gayathri apr3" userId="c34e536fa67dee34" providerId="LiveId" clId="{0F333C67-1251-4A7B-8F1B-CFF5DDF188C7}" dt="2025-08-06T00:44:26.013" v="874" actId="14100"/>
        <pc:sldMkLst>
          <pc:docMk/>
          <pc:sldMk cId="3558873562" sldId="259"/>
        </pc:sldMkLst>
        <pc:spChg chg="mod">
          <ac:chgData name="gayathri apr3" userId="c34e536fa67dee34" providerId="LiveId" clId="{0F333C67-1251-4A7B-8F1B-CFF5DDF188C7}" dt="2025-08-06T00:44:08.966" v="872" actId="20577"/>
          <ac:spMkLst>
            <pc:docMk/>
            <pc:sldMk cId="3558873562" sldId="259"/>
            <ac:spMk id="2" creationId="{3887DA4E-CEA9-4716-8D4E-8564E72A8899}"/>
          </ac:spMkLst>
        </pc:spChg>
        <pc:spChg chg="mod">
          <ac:chgData name="gayathri apr3" userId="c34e536fa67dee34" providerId="LiveId" clId="{0F333C67-1251-4A7B-8F1B-CFF5DDF188C7}" dt="2025-08-05T17:51:54.760" v="769" actId="14100"/>
          <ac:spMkLst>
            <pc:docMk/>
            <pc:sldMk cId="3558873562" sldId="259"/>
            <ac:spMk id="3" creationId="{070F8487-5C2A-4130-8DBE-DED5A39D215E}"/>
          </ac:spMkLst>
        </pc:spChg>
        <pc:picChg chg="add del">
          <ac:chgData name="gayathri apr3" userId="c34e536fa67dee34" providerId="LiveId" clId="{0F333C67-1251-4A7B-8F1B-CFF5DDF188C7}" dt="2025-08-05T17:20:41.437" v="682" actId="478"/>
          <ac:picMkLst>
            <pc:docMk/>
            <pc:sldMk cId="3558873562" sldId="259"/>
            <ac:picMk id="5" creationId="{D5559984-EA80-484C-A8BE-731839EB0848}"/>
          </ac:picMkLst>
        </pc:picChg>
        <pc:picChg chg="add mod">
          <ac:chgData name="gayathri apr3" userId="c34e536fa67dee34" providerId="LiveId" clId="{0F333C67-1251-4A7B-8F1B-CFF5DDF188C7}" dt="2025-08-05T17:23:26.987" v="684" actId="1076"/>
          <ac:picMkLst>
            <pc:docMk/>
            <pc:sldMk cId="3558873562" sldId="259"/>
            <ac:picMk id="7" creationId="{6A03ABE5-4C9F-41F9-B22C-6959F0C24D12}"/>
          </ac:picMkLst>
        </pc:picChg>
        <pc:picChg chg="add mod">
          <ac:chgData name="gayathri apr3" userId="c34e536fa67dee34" providerId="LiveId" clId="{0F333C67-1251-4A7B-8F1B-CFF5DDF188C7}" dt="2025-08-06T00:44:26.013" v="874" actId="14100"/>
          <ac:picMkLst>
            <pc:docMk/>
            <pc:sldMk cId="3558873562" sldId="259"/>
            <ac:picMk id="9" creationId="{019AE19D-F756-4196-A2AC-471B2C670480}"/>
          </ac:picMkLst>
        </pc:picChg>
      </pc:sldChg>
      <pc:sldChg chg="addSp delSp modSp new mod">
        <pc:chgData name="gayathri apr3" userId="c34e536fa67dee34" providerId="LiveId" clId="{0F333C67-1251-4A7B-8F1B-CFF5DDF188C7}" dt="2025-08-05T17:50:46.627" v="759" actId="20577"/>
        <pc:sldMkLst>
          <pc:docMk/>
          <pc:sldMk cId="2661570216" sldId="260"/>
        </pc:sldMkLst>
        <pc:spChg chg="mod">
          <ac:chgData name="gayathri apr3" userId="c34e536fa67dee34" providerId="LiveId" clId="{0F333C67-1251-4A7B-8F1B-CFF5DDF188C7}" dt="2025-08-05T17:50:46.627" v="759" actId="20577"/>
          <ac:spMkLst>
            <pc:docMk/>
            <pc:sldMk cId="2661570216" sldId="260"/>
            <ac:spMk id="2" creationId="{FD4C4E4A-474C-4141-BC8C-29CA41C33C3F}"/>
          </ac:spMkLst>
        </pc:spChg>
        <pc:spChg chg="mod">
          <ac:chgData name="gayathri apr3" userId="c34e536fa67dee34" providerId="LiveId" clId="{0F333C67-1251-4A7B-8F1B-CFF5DDF188C7}" dt="2025-08-05T17:32:21.202" v="736" actId="14100"/>
          <ac:spMkLst>
            <pc:docMk/>
            <pc:sldMk cId="2661570216" sldId="260"/>
            <ac:spMk id="3" creationId="{E5D793F0-7DCD-43FE-A777-B2779BC801E1}"/>
          </ac:spMkLst>
        </pc:spChg>
        <pc:spChg chg="add del mod">
          <ac:chgData name="gayathri apr3" userId="c34e536fa67dee34" providerId="LiveId" clId="{0F333C67-1251-4A7B-8F1B-CFF5DDF188C7}" dt="2025-08-05T17:31:22.241" v="715"/>
          <ac:spMkLst>
            <pc:docMk/>
            <pc:sldMk cId="2661570216" sldId="260"/>
            <ac:spMk id="5" creationId="{011EFD2C-5E02-4138-AD9A-5505701A0CB5}"/>
          </ac:spMkLst>
        </pc:spChg>
        <pc:picChg chg="add mod">
          <ac:chgData name="gayathri apr3" userId="c34e536fa67dee34" providerId="LiveId" clId="{0F333C67-1251-4A7B-8F1B-CFF5DDF188C7}" dt="2025-08-05T17:32:05.840" v="727" actId="14100"/>
          <ac:picMkLst>
            <pc:docMk/>
            <pc:sldMk cId="2661570216" sldId="260"/>
            <ac:picMk id="7" creationId="{976229AE-1B9D-4C8A-9E4F-9980B0181C20}"/>
          </ac:picMkLst>
        </pc:picChg>
        <pc:picChg chg="add mod">
          <ac:chgData name="gayathri apr3" userId="c34e536fa67dee34" providerId="LiveId" clId="{0F333C67-1251-4A7B-8F1B-CFF5DDF188C7}" dt="2025-08-05T17:47:25.890" v="748" actId="14100"/>
          <ac:picMkLst>
            <pc:docMk/>
            <pc:sldMk cId="2661570216" sldId="260"/>
            <ac:picMk id="9" creationId="{AAD06B7B-18BE-4A93-9F5D-2C0CA60672DA}"/>
          </ac:picMkLst>
        </pc:picChg>
      </pc:sldChg>
      <pc:sldChg chg="addSp delSp modSp new mod modClrScheme chgLayout">
        <pc:chgData name="gayathri apr3" userId="c34e536fa67dee34" providerId="LiveId" clId="{0F333C67-1251-4A7B-8F1B-CFF5DDF188C7}" dt="2025-08-06T01:27:20.101" v="903" actId="14100"/>
        <pc:sldMkLst>
          <pc:docMk/>
          <pc:sldMk cId="4272270187" sldId="261"/>
        </pc:sldMkLst>
        <pc:spChg chg="del">
          <ac:chgData name="gayathri apr3" userId="c34e536fa67dee34" providerId="LiveId" clId="{0F333C67-1251-4A7B-8F1B-CFF5DDF188C7}" dt="2025-08-05T18:01:37.309" v="771" actId="700"/>
          <ac:spMkLst>
            <pc:docMk/>
            <pc:sldMk cId="4272270187" sldId="261"/>
            <ac:spMk id="2" creationId="{AAE117BD-5CF7-42A0-849C-FF82838D00A2}"/>
          </ac:spMkLst>
        </pc:spChg>
        <pc:spChg chg="del">
          <ac:chgData name="gayathri apr3" userId="c34e536fa67dee34" providerId="LiveId" clId="{0F333C67-1251-4A7B-8F1B-CFF5DDF188C7}" dt="2025-08-05T18:01:37.309" v="771" actId="700"/>
          <ac:spMkLst>
            <pc:docMk/>
            <pc:sldMk cId="4272270187" sldId="261"/>
            <ac:spMk id="3" creationId="{EA3F812E-EA5D-413F-9272-46A1AF5AD011}"/>
          </ac:spMkLst>
        </pc:spChg>
        <pc:picChg chg="add mod">
          <ac:chgData name="gayathri apr3" userId="c34e536fa67dee34" providerId="LiveId" clId="{0F333C67-1251-4A7B-8F1B-CFF5DDF188C7}" dt="2025-08-06T01:27:20.101" v="903" actId="14100"/>
          <ac:picMkLst>
            <pc:docMk/>
            <pc:sldMk cId="4272270187" sldId="261"/>
            <ac:picMk id="3" creationId="{9750A094-0E6E-42BC-953C-3CD19BA0C976}"/>
          </ac:picMkLst>
        </pc:picChg>
        <pc:picChg chg="add del mod">
          <ac:chgData name="gayathri apr3" userId="c34e536fa67dee34" providerId="LiveId" clId="{0F333C67-1251-4A7B-8F1B-CFF5DDF188C7}" dt="2025-08-06T01:26:18.128" v="898" actId="478"/>
          <ac:picMkLst>
            <pc:docMk/>
            <pc:sldMk cId="4272270187" sldId="261"/>
            <ac:picMk id="5" creationId="{E5B25CD0-537B-4911-827E-0100A66334EB}"/>
          </ac:picMkLst>
        </pc:picChg>
      </pc:sldChg>
      <pc:sldChg chg="addSp delSp modSp new mod modClrScheme chgLayout">
        <pc:chgData name="gayathri apr3" userId="c34e536fa67dee34" providerId="LiveId" clId="{0F333C67-1251-4A7B-8F1B-CFF5DDF188C7}" dt="2025-08-06T01:01:37.787" v="897" actId="1076"/>
        <pc:sldMkLst>
          <pc:docMk/>
          <pc:sldMk cId="600470469" sldId="262"/>
        </pc:sldMkLst>
        <pc:spChg chg="del">
          <ac:chgData name="gayathri apr3" userId="c34e536fa67dee34" providerId="LiveId" clId="{0F333C67-1251-4A7B-8F1B-CFF5DDF188C7}" dt="2025-08-05T18:04:02.609" v="782" actId="700"/>
          <ac:spMkLst>
            <pc:docMk/>
            <pc:sldMk cId="600470469" sldId="262"/>
            <ac:spMk id="2" creationId="{5A5EC9E5-4520-4897-BBD8-073E1BCEEB0A}"/>
          </ac:spMkLst>
        </pc:spChg>
        <pc:spChg chg="del">
          <ac:chgData name="gayathri apr3" userId="c34e536fa67dee34" providerId="LiveId" clId="{0F333C67-1251-4A7B-8F1B-CFF5DDF188C7}" dt="2025-08-05T18:04:02.609" v="782" actId="700"/>
          <ac:spMkLst>
            <pc:docMk/>
            <pc:sldMk cId="600470469" sldId="262"/>
            <ac:spMk id="3" creationId="{4523ED70-87E1-4946-9E07-49E0FCB0E514}"/>
          </ac:spMkLst>
        </pc:spChg>
        <pc:spChg chg="add mod">
          <ac:chgData name="gayathri apr3" userId="c34e536fa67dee34" providerId="LiveId" clId="{0F333C67-1251-4A7B-8F1B-CFF5DDF188C7}" dt="2025-08-06T00:40:56.118" v="868" actId="113"/>
          <ac:spMkLst>
            <pc:docMk/>
            <pc:sldMk cId="600470469" sldId="262"/>
            <ac:spMk id="4" creationId="{DBC0574F-516E-49C2-AE62-EFAA5AEED650}"/>
          </ac:spMkLst>
        </pc:spChg>
        <pc:spChg chg="add del">
          <ac:chgData name="gayathri apr3" userId="c34e536fa67dee34" providerId="LiveId" clId="{0F333C67-1251-4A7B-8F1B-CFF5DDF188C7}" dt="2025-08-05T18:06:07.672" v="813" actId="478"/>
          <ac:spMkLst>
            <pc:docMk/>
            <pc:sldMk cId="600470469" sldId="262"/>
            <ac:spMk id="5" creationId="{CB807556-A47E-4443-8313-22DD6FA6EC5C}"/>
          </ac:spMkLst>
        </pc:spChg>
        <pc:spChg chg="add mod">
          <ac:chgData name="gayathri apr3" userId="c34e536fa67dee34" providerId="LiveId" clId="{0F333C67-1251-4A7B-8F1B-CFF5DDF188C7}" dt="2025-08-05T18:33:21.915" v="855" actId="1076"/>
          <ac:spMkLst>
            <pc:docMk/>
            <pc:sldMk cId="600470469" sldId="262"/>
            <ac:spMk id="6" creationId="{8F74005D-8297-431B-99F7-8D619CA29B16}"/>
          </ac:spMkLst>
        </pc:spChg>
        <pc:spChg chg="add mod">
          <ac:chgData name="gayathri apr3" userId="c34e536fa67dee34" providerId="LiveId" clId="{0F333C67-1251-4A7B-8F1B-CFF5DDF188C7}" dt="2025-08-06T01:00:07.901" v="892" actId="14100"/>
          <ac:spMkLst>
            <pc:docMk/>
            <pc:sldMk cId="600470469" sldId="262"/>
            <ac:spMk id="8" creationId="{99FD2CA1-0F66-4677-B23F-9C04D47489DF}"/>
          </ac:spMkLst>
        </pc:spChg>
        <pc:spChg chg="add mod">
          <ac:chgData name="gayathri apr3" userId="c34e536fa67dee34" providerId="LiveId" clId="{0F333C67-1251-4A7B-8F1B-CFF5DDF188C7}" dt="2025-08-06T01:01:37.787" v="897" actId="1076"/>
          <ac:spMkLst>
            <pc:docMk/>
            <pc:sldMk cId="600470469" sldId="262"/>
            <ac:spMk id="10" creationId="{C1C12689-F62C-49F7-A7AB-F417596D600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4575-43BD-480C-92BB-B8DC2243AE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1802E6-DD0A-4852-A2E5-3941494E5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1E2911-2B49-4901-9722-A985362BE450}"/>
              </a:ext>
            </a:extLst>
          </p:cNvPr>
          <p:cNvSpPr>
            <a:spLocks noGrp="1"/>
          </p:cNvSpPr>
          <p:nvPr>
            <p:ph type="dt" sz="half" idx="10"/>
          </p:nvPr>
        </p:nvSpPr>
        <p:spPr/>
        <p:txBody>
          <a:bodyPr/>
          <a:lstStyle/>
          <a:p>
            <a:fld id="{3C6EE283-0099-4B2E-A8C7-F02A09F14AFD}" type="datetimeFigureOut">
              <a:rPr lang="en-US" smtClean="0"/>
              <a:t>8/6/2025</a:t>
            </a:fld>
            <a:endParaRPr lang="en-US"/>
          </a:p>
        </p:txBody>
      </p:sp>
      <p:sp>
        <p:nvSpPr>
          <p:cNvPr id="5" name="Footer Placeholder 4">
            <a:extLst>
              <a:ext uri="{FF2B5EF4-FFF2-40B4-BE49-F238E27FC236}">
                <a16:creationId xmlns:a16="http://schemas.microsoft.com/office/drawing/2014/main" id="{73F831A7-2AA1-46EC-8BEE-B165E29A2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6E2BF-1A05-4246-A502-EB2E81B0A5FF}"/>
              </a:ext>
            </a:extLst>
          </p:cNvPr>
          <p:cNvSpPr>
            <a:spLocks noGrp="1"/>
          </p:cNvSpPr>
          <p:nvPr>
            <p:ph type="sldNum" sz="quarter" idx="12"/>
          </p:nvPr>
        </p:nvSpPr>
        <p:spPr/>
        <p:txBody>
          <a:bodyPr/>
          <a:lstStyle/>
          <a:p>
            <a:fld id="{BDD30D80-844D-4F22-AE3E-365F17520A2E}" type="slidenum">
              <a:rPr lang="en-US" smtClean="0"/>
              <a:t>‹#›</a:t>
            </a:fld>
            <a:endParaRPr lang="en-US"/>
          </a:p>
        </p:txBody>
      </p:sp>
    </p:spTree>
    <p:extLst>
      <p:ext uri="{BB962C8B-B14F-4D97-AF65-F5344CB8AC3E}">
        <p14:creationId xmlns:p14="http://schemas.microsoft.com/office/powerpoint/2010/main" val="3325805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01BE-B26F-4B6E-9F1B-9660C4F976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73C105-AF7F-4B10-A00E-D5462079AA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CA8AFA-4801-440C-A12E-BE0BF2072D72}"/>
              </a:ext>
            </a:extLst>
          </p:cNvPr>
          <p:cNvSpPr>
            <a:spLocks noGrp="1"/>
          </p:cNvSpPr>
          <p:nvPr>
            <p:ph type="dt" sz="half" idx="10"/>
          </p:nvPr>
        </p:nvSpPr>
        <p:spPr/>
        <p:txBody>
          <a:bodyPr/>
          <a:lstStyle/>
          <a:p>
            <a:fld id="{3C6EE283-0099-4B2E-A8C7-F02A09F14AFD}" type="datetimeFigureOut">
              <a:rPr lang="en-US" smtClean="0"/>
              <a:t>8/6/2025</a:t>
            </a:fld>
            <a:endParaRPr lang="en-US"/>
          </a:p>
        </p:txBody>
      </p:sp>
      <p:sp>
        <p:nvSpPr>
          <p:cNvPr id="5" name="Footer Placeholder 4">
            <a:extLst>
              <a:ext uri="{FF2B5EF4-FFF2-40B4-BE49-F238E27FC236}">
                <a16:creationId xmlns:a16="http://schemas.microsoft.com/office/drawing/2014/main" id="{A2115C6D-E821-4202-AF03-EE0A1E5CF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319A2A-CBAD-41C4-9A95-CAD2DF3D5F74}"/>
              </a:ext>
            </a:extLst>
          </p:cNvPr>
          <p:cNvSpPr>
            <a:spLocks noGrp="1"/>
          </p:cNvSpPr>
          <p:nvPr>
            <p:ph type="sldNum" sz="quarter" idx="12"/>
          </p:nvPr>
        </p:nvSpPr>
        <p:spPr/>
        <p:txBody>
          <a:bodyPr/>
          <a:lstStyle/>
          <a:p>
            <a:fld id="{BDD30D80-844D-4F22-AE3E-365F17520A2E}" type="slidenum">
              <a:rPr lang="en-US" smtClean="0"/>
              <a:t>‹#›</a:t>
            </a:fld>
            <a:endParaRPr lang="en-US"/>
          </a:p>
        </p:txBody>
      </p:sp>
    </p:spTree>
    <p:extLst>
      <p:ext uri="{BB962C8B-B14F-4D97-AF65-F5344CB8AC3E}">
        <p14:creationId xmlns:p14="http://schemas.microsoft.com/office/powerpoint/2010/main" val="106416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3A09F8-4513-4E15-9E1A-0FFA983987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92E470-4346-486F-997E-774838FAA6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18AC14-7A26-4A5D-889A-343AF31FB8AD}"/>
              </a:ext>
            </a:extLst>
          </p:cNvPr>
          <p:cNvSpPr>
            <a:spLocks noGrp="1"/>
          </p:cNvSpPr>
          <p:nvPr>
            <p:ph type="dt" sz="half" idx="10"/>
          </p:nvPr>
        </p:nvSpPr>
        <p:spPr/>
        <p:txBody>
          <a:bodyPr/>
          <a:lstStyle/>
          <a:p>
            <a:fld id="{3C6EE283-0099-4B2E-A8C7-F02A09F14AFD}" type="datetimeFigureOut">
              <a:rPr lang="en-US" smtClean="0"/>
              <a:t>8/6/2025</a:t>
            </a:fld>
            <a:endParaRPr lang="en-US"/>
          </a:p>
        </p:txBody>
      </p:sp>
      <p:sp>
        <p:nvSpPr>
          <p:cNvPr id="5" name="Footer Placeholder 4">
            <a:extLst>
              <a:ext uri="{FF2B5EF4-FFF2-40B4-BE49-F238E27FC236}">
                <a16:creationId xmlns:a16="http://schemas.microsoft.com/office/drawing/2014/main" id="{4B64CD82-8EDE-4470-856B-E5837DC93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EA24A-9BC8-4E36-9EAA-F0F260B95B0E}"/>
              </a:ext>
            </a:extLst>
          </p:cNvPr>
          <p:cNvSpPr>
            <a:spLocks noGrp="1"/>
          </p:cNvSpPr>
          <p:nvPr>
            <p:ph type="sldNum" sz="quarter" idx="12"/>
          </p:nvPr>
        </p:nvSpPr>
        <p:spPr/>
        <p:txBody>
          <a:bodyPr/>
          <a:lstStyle/>
          <a:p>
            <a:fld id="{BDD30D80-844D-4F22-AE3E-365F17520A2E}" type="slidenum">
              <a:rPr lang="en-US" smtClean="0"/>
              <a:t>‹#›</a:t>
            </a:fld>
            <a:endParaRPr lang="en-US"/>
          </a:p>
        </p:txBody>
      </p:sp>
    </p:spTree>
    <p:extLst>
      <p:ext uri="{BB962C8B-B14F-4D97-AF65-F5344CB8AC3E}">
        <p14:creationId xmlns:p14="http://schemas.microsoft.com/office/powerpoint/2010/main" val="147347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B06E4-46DA-47BE-B936-B9B633E78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8D795-45E9-4317-A6DB-F8834C4F0A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4CC6C-756B-4C19-A76F-645A2F65519D}"/>
              </a:ext>
            </a:extLst>
          </p:cNvPr>
          <p:cNvSpPr>
            <a:spLocks noGrp="1"/>
          </p:cNvSpPr>
          <p:nvPr>
            <p:ph type="dt" sz="half" idx="10"/>
          </p:nvPr>
        </p:nvSpPr>
        <p:spPr/>
        <p:txBody>
          <a:bodyPr/>
          <a:lstStyle/>
          <a:p>
            <a:fld id="{3C6EE283-0099-4B2E-A8C7-F02A09F14AFD}" type="datetimeFigureOut">
              <a:rPr lang="en-US" smtClean="0"/>
              <a:t>8/6/2025</a:t>
            </a:fld>
            <a:endParaRPr lang="en-US"/>
          </a:p>
        </p:txBody>
      </p:sp>
      <p:sp>
        <p:nvSpPr>
          <p:cNvPr id="5" name="Footer Placeholder 4">
            <a:extLst>
              <a:ext uri="{FF2B5EF4-FFF2-40B4-BE49-F238E27FC236}">
                <a16:creationId xmlns:a16="http://schemas.microsoft.com/office/drawing/2014/main" id="{F7BA5777-BB57-48DF-9931-88B3E85CB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E5194-ACCE-4221-8639-C127CC1679C9}"/>
              </a:ext>
            </a:extLst>
          </p:cNvPr>
          <p:cNvSpPr>
            <a:spLocks noGrp="1"/>
          </p:cNvSpPr>
          <p:nvPr>
            <p:ph type="sldNum" sz="quarter" idx="12"/>
          </p:nvPr>
        </p:nvSpPr>
        <p:spPr/>
        <p:txBody>
          <a:bodyPr/>
          <a:lstStyle/>
          <a:p>
            <a:fld id="{BDD30D80-844D-4F22-AE3E-365F17520A2E}" type="slidenum">
              <a:rPr lang="en-US" smtClean="0"/>
              <a:t>‹#›</a:t>
            </a:fld>
            <a:endParaRPr lang="en-US"/>
          </a:p>
        </p:txBody>
      </p:sp>
    </p:spTree>
    <p:extLst>
      <p:ext uri="{BB962C8B-B14F-4D97-AF65-F5344CB8AC3E}">
        <p14:creationId xmlns:p14="http://schemas.microsoft.com/office/powerpoint/2010/main" val="240992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7353-0519-4E63-B2A6-C79E7EB8AB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5239D1-6EA9-4613-B772-1BF72F435E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106B5A-6AE4-44DE-9CFD-3908B1795A29}"/>
              </a:ext>
            </a:extLst>
          </p:cNvPr>
          <p:cNvSpPr>
            <a:spLocks noGrp="1"/>
          </p:cNvSpPr>
          <p:nvPr>
            <p:ph type="dt" sz="half" idx="10"/>
          </p:nvPr>
        </p:nvSpPr>
        <p:spPr/>
        <p:txBody>
          <a:bodyPr/>
          <a:lstStyle/>
          <a:p>
            <a:fld id="{3C6EE283-0099-4B2E-A8C7-F02A09F14AFD}" type="datetimeFigureOut">
              <a:rPr lang="en-US" smtClean="0"/>
              <a:t>8/6/2025</a:t>
            </a:fld>
            <a:endParaRPr lang="en-US"/>
          </a:p>
        </p:txBody>
      </p:sp>
      <p:sp>
        <p:nvSpPr>
          <p:cNvPr id="5" name="Footer Placeholder 4">
            <a:extLst>
              <a:ext uri="{FF2B5EF4-FFF2-40B4-BE49-F238E27FC236}">
                <a16:creationId xmlns:a16="http://schemas.microsoft.com/office/drawing/2014/main" id="{623BADFB-C703-4CA9-9811-0C6F18A45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B83D8-46E1-454D-A011-B4561A72F144}"/>
              </a:ext>
            </a:extLst>
          </p:cNvPr>
          <p:cNvSpPr>
            <a:spLocks noGrp="1"/>
          </p:cNvSpPr>
          <p:nvPr>
            <p:ph type="sldNum" sz="quarter" idx="12"/>
          </p:nvPr>
        </p:nvSpPr>
        <p:spPr/>
        <p:txBody>
          <a:bodyPr/>
          <a:lstStyle/>
          <a:p>
            <a:fld id="{BDD30D80-844D-4F22-AE3E-365F17520A2E}" type="slidenum">
              <a:rPr lang="en-US" smtClean="0"/>
              <a:t>‹#›</a:t>
            </a:fld>
            <a:endParaRPr lang="en-US"/>
          </a:p>
        </p:txBody>
      </p:sp>
    </p:spTree>
    <p:extLst>
      <p:ext uri="{BB962C8B-B14F-4D97-AF65-F5344CB8AC3E}">
        <p14:creationId xmlns:p14="http://schemas.microsoft.com/office/powerpoint/2010/main" val="193759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1E0FD-9ACC-45C0-A8A4-C9D6C49242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2092C2-03D7-468D-B3C2-EFEDBBA2EB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FECDA3-5B32-4382-BE5B-6ECA4D28FA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CD4549-94ED-4DDB-B29E-43DC81B5369F}"/>
              </a:ext>
            </a:extLst>
          </p:cNvPr>
          <p:cNvSpPr>
            <a:spLocks noGrp="1"/>
          </p:cNvSpPr>
          <p:nvPr>
            <p:ph type="dt" sz="half" idx="10"/>
          </p:nvPr>
        </p:nvSpPr>
        <p:spPr/>
        <p:txBody>
          <a:bodyPr/>
          <a:lstStyle/>
          <a:p>
            <a:fld id="{3C6EE283-0099-4B2E-A8C7-F02A09F14AFD}" type="datetimeFigureOut">
              <a:rPr lang="en-US" smtClean="0"/>
              <a:t>8/6/2025</a:t>
            </a:fld>
            <a:endParaRPr lang="en-US"/>
          </a:p>
        </p:txBody>
      </p:sp>
      <p:sp>
        <p:nvSpPr>
          <p:cNvPr id="6" name="Footer Placeholder 5">
            <a:extLst>
              <a:ext uri="{FF2B5EF4-FFF2-40B4-BE49-F238E27FC236}">
                <a16:creationId xmlns:a16="http://schemas.microsoft.com/office/drawing/2014/main" id="{84A09F40-7F0B-4F60-91F6-1A82F076AA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D91092-0CEF-46AF-8C98-A767010B11B5}"/>
              </a:ext>
            </a:extLst>
          </p:cNvPr>
          <p:cNvSpPr>
            <a:spLocks noGrp="1"/>
          </p:cNvSpPr>
          <p:nvPr>
            <p:ph type="sldNum" sz="quarter" idx="12"/>
          </p:nvPr>
        </p:nvSpPr>
        <p:spPr/>
        <p:txBody>
          <a:bodyPr/>
          <a:lstStyle/>
          <a:p>
            <a:fld id="{BDD30D80-844D-4F22-AE3E-365F17520A2E}" type="slidenum">
              <a:rPr lang="en-US" smtClean="0"/>
              <a:t>‹#›</a:t>
            </a:fld>
            <a:endParaRPr lang="en-US"/>
          </a:p>
        </p:txBody>
      </p:sp>
    </p:spTree>
    <p:extLst>
      <p:ext uri="{BB962C8B-B14F-4D97-AF65-F5344CB8AC3E}">
        <p14:creationId xmlns:p14="http://schemas.microsoft.com/office/powerpoint/2010/main" val="29162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D31F-D75F-4615-A973-6FCEF34C1E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AB9763-0B24-4AE2-9EEB-54B4C18C6C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3F21E-EF3B-4DD7-BE8B-FAD9390BCE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A94386-51A3-45FA-AE6E-67EB42F17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BA872C-39B6-46D9-844B-B473194F80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BF86F1-9D41-4D69-B42C-020E94ADAD00}"/>
              </a:ext>
            </a:extLst>
          </p:cNvPr>
          <p:cNvSpPr>
            <a:spLocks noGrp="1"/>
          </p:cNvSpPr>
          <p:nvPr>
            <p:ph type="dt" sz="half" idx="10"/>
          </p:nvPr>
        </p:nvSpPr>
        <p:spPr/>
        <p:txBody>
          <a:bodyPr/>
          <a:lstStyle/>
          <a:p>
            <a:fld id="{3C6EE283-0099-4B2E-A8C7-F02A09F14AFD}" type="datetimeFigureOut">
              <a:rPr lang="en-US" smtClean="0"/>
              <a:t>8/6/2025</a:t>
            </a:fld>
            <a:endParaRPr lang="en-US"/>
          </a:p>
        </p:txBody>
      </p:sp>
      <p:sp>
        <p:nvSpPr>
          <p:cNvPr id="8" name="Footer Placeholder 7">
            <a:extLst>
              <a:ext uri="{FF2B5EF4-FFF2-40B4-BE49-F238E27FC236}">
                <a16:creationId xmlns:a16="http://schemas.microsoft.com/office/drawing/2014/main" id="{64D1C850-B781-4C2F-A03F-90FD9D34BB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09252-6A93-42F3-8445-B792CE9C0DC1}"/>
              </a:ext>
            </a:extLst>
          </p:cNvPr>
          <p:cNvSpPr>
            <a:spLocks noGrp="1"/>
          </p:cNvSpPr>
          <p:nvPr>
            <p:ph type="sldNum" sz="quarter" idx="12"/>
          </p:nvPr>
        </p:nvSpPr>
        <p:spPr/>
        <p:txBody>
          <a:bodyPr/>
          <a:lstStyle/>
          <a:p>
            <a:fld id="{BDD30D80-844D-4F22-AE3E-365F17520A2E}" type="slidenum">
              <a:rPr lang="en-US" smtClean="0"/>
              <a:t>‹#›</a:t>
            </a:fld>
            <a:endParaRPr lang="en-US"/>
          </a:p>
        </p:txBody>
      </p:sp>
    </p:spTree>
    <p:extLst>
      <p:ext uri="{BB962C8B-B14F-4D97-AF65-F5344CB8AC3E}">
        <p14:creationId xmlns:p14="http://schemas.microsoft.com/office/powerpoint/2010/main" val="177841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838D-9A13-4FA5-8BE4-A556762688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18DDCA-F76D-47A2-97DE-6FEAAD19B8C9}"/>
              </a:ext>
            </a:extLst>
          </p:cNvPr>
          <p:cNvSpPr>
            <a:spLocks noGrp="1"/>
          </p:cNvSpPr>
          <p:nvPr>
            <p:ph type="dt" sz="half" idx="10"/>
          </p:nvPr>
        </p:nvSpPr>
        <p:spPr/>
        <p:txBody>
          <a:bodyPr/>
          <a:lstStyle/>
          <a:p>
            <a:fld id="{3C6EE283-0099-4B2E-A8C7-F02A09F14AFD}" type="datetimeFigureOut">
              <a:rPr lang="en-US" smtClean="0"/>
              <a:t>8/6/2025</a:t>
            </a:fld>
            <a:endParaRPr lang="en-US"/>
          </a:p>
        </p:txBody>
      </p:sp>
      <p:sp>
        <p:nvSpPr>
          <p:cNvPr id="4" name="Footer Placeholder 3">
            <a:extLst>
              <a:ext uri="{FF2B5EF4-FFF2-40B4-BE49-F238E27FC236}">
                <a16:creationId xmlns:a16="http://schemas.microsoft.com/office/drawing/2014/main" id="{A23F6F14-CF70-46A0-B463-DA32804388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4D00FD-3D62-4AE2-8015-051A70D4DD70}"/>
              </a:ext>
            </a:extLst>
          </p:cNvPr>
          <p:cNvSpPr>
            <a:spLocks noGrp="1"/>
          </p:cNvSpPr>
          <p:nvPr>
            <p:ph type="sldNum" sz="quarter" idx="12"/>
          </p:nvPr>
        </p:nvSpPr>
        <p:spPr/>
        <p:txBody>
          <a:bodyPr/>
          <a:lstStyle/>
          <a:p>
            <a:fld id="{BDD30D80-844D-4F22-AE3E-365F17520A2E}" type="slidenum">
              <a:rPr lang="en-US" smtClean="0"/>
              <a:t>‹#›</a:t>
            </a:fld>
            <a:endParaRPr lang="en-US"/>
          </a:p>
        </p:txBody>
      </p:sp>
    </p:spTree>
    <p:extLst>
      <p:ext uri="{BB962C8B-B14F-4D97-AF65-F5344CB8AC3E}">
        <p14:creationId xmlns:p14="http://schemas.microsoft.com/office/powerpoint/2010/main" val="160016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13FFFF-EEE3-41F9-9E5C-6E53055C7F5E}"/>
              </a:ext>
            </a:extLst>
          </p:cNvPr>
          <p:cNvSpPr>
            <a:spLocks noGrp="1"/>
          </p:cNvSpPr>
          <p:nvPr>
            <p:ph type="dt" sz="half" idx="10"/>
          </p:nvPr>
        </p:nvSpPr>
        <p:spPr/>
        <p:txBody>
          <a:bodyPr/>
          <a:lstStyle/>
          <a:p>
            <a:fld id="{3C6EE283-0099-4B2E-A8C7-F02A09F14AFD}" type="datetimeFigureOut">
              <a:rPr lang="en-US" smtClean="0"/>
              <a:t>8/6/2025</a:t>
            </a:fld>
            <a:endParaRPr lang="en-US"/>
          </a:p>
        </p:txBody>
      </p:sp>
      <p:sp>
        <p:nvSpPr>
          <p:cNvPr id="3" name="Footer Placeholder 2">
            <a:extLst>
              <a:ext uri="{FF2B5EF4-FFF2-40B4-BE49-F238E27FC236}">
                <a16:creationId xmlns:a16="http://schemas.microsoft.com/office/drawing/2014/main" id="{C5A39911-79FE-4626-8A8E-5E0FFCC9F6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3C869E-F368-4AA8-80B7-F01BDCEE937B}"/>
              </a:ext>
            </a:extLst>
          </p:cNvPr>
          <p:cNvSpPr>
            <a:spLocks noGrp="1"/>
          </p:cNvSpPr>
          <p:nvPr>
            <p:ph type="sldNum" sz="quarter" idx="12"/>
          </p:nvPr>
        </p:nvSpPr>
        <p:spPr/>
        <p:txBody>
          <a:bodyPr/>
          <a:lstStyle/>
          <a:p>
            <a:fld id="{BDD30D80-844D-4F22-AE3E-365F17520A2E}" type="slidenum">
              <a:rPr lang="en-US" smtClean="0"/>
              <a:t>‹#›</a:t>
            </a:fld>
            <a:endParaRPr lang="en-US"/>
          </a:p>
        </p:txBody>
      </p:sp>
    </p:spTree>
    <p:extLst>
      <p:ext uri="{BB962C8B-B14F-4D97-AF65-F5344CB8AC3E}">
        <p14:creationId xmlns:p14="http://schemas.microsoft.com/office/powerpoint/2010/main" val="403448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E5C7-8A61-4D4F-9D34-42D7D87BF3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E3E1CB-52EC-4CDC-86E2-26B072A596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DFB0DA-2A7A-4528-B911-C21F33EAD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74D129-0F48-4E21-9C09-83736D600F6C}"/>
              </a:ext>
            </a:extLst>
          </p:cNvPr>
          <p:cNvSpPr>
            <a:spLocks noGrp="1"/>
          </p:cNvSpPr>
          <p:nvPr>
            <p:ph type="dt" sz="half" idx="10"/>
          </p:nvPr>
        </p:nvSpPr>
        <p:spPr/>
        <p:txBody>
          <a:bodyPr/>
          <a:lstStyle/>
          <a:p>
            <a:fld id="{3C6EE283-0099-4B2E-A8C7-F02A09F14AFD}" type="datetimeFigureOut">
              <a:rPr lang="en-US" smtClean="0"/>
              <a:t>8/6/2025</a:t>
            </a:fld>
            <a:endParaRPr lang="en-US"/>
          </a:p>
        </p:txBody>
      </p:sp>
      <p:sp>
        <p:nvSpPr>
          <p:cNvPr id="6" name="Footer Placeholder 5">
            <a:extLst>
              <a:ext uri="{FF2B5EF4-FFF2-40B4-BE49-F238E27FC236}">
                <a16:creationId xmlns:a16="http://schemas.microsoft.com/office/drawing/2014/main" id="{1E54C69D-CAB9-41D3-A5AD-7C46F0894A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E74959-AF25-421E-B627-8AE57DCB93B8}"/>
              </a:ext>
            </a:extLst>
          </p:cNvPr>
          <p:cNvSpPr>
            <a:spLocks noGrp="1"/>
          </p:cNvSpPr>
          <p:nvPr>
            <p:ph type="sldNum" sz="quarter" idx="12"/>
          </p:nvPr>
        </p:nvSpPr>
        <p:spPr/>
        <p:txBody>
          <a:bodyPr/>
          <a:lstStyle/>
          <a:p>
            <a:fld id="{BDD30D80-844D-4F22-AE3E-365F17520A2E}" type="slidenum">
              <a:rPr lang="en-US" smtClean="0"/>
              <a:t>‹#›</a:t>
            </a:fld>
            <a:endParaRPr lang="en-US"/>
          </a:p>
        </p:txBody>
      </p:sp>
    </p:spTree>
    <p:extLst>
      <p:ext uri="{BB962C8B-B14F-4D97-AF65-F5344CB8AC3E}">
        <p14:creationId xmlns:p14="http://schemas.microsoft.com/office/powerpoint/2010/main" val="2356792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AAA61-FC67-4BB4-9A83-9BC5AC128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26C71E-8590-452F-B8FE-B3461862D6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FD4BD7-435C-4D92-8195-264FEC6B9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F41DC6-3B39-4E9C-A87A-A71A3119BD64}"/>
              </a:ext>
            </a:extLst>
          </p:cNvPr>
          <p:cNvSpPr>
            <a:spLocks noGrp="1"/>
          </p:cNvSpPr>
          <p:nvPr>
            <p:ph type="dt" sz="half" idx="10"/>
          </p:nvPr>
        </p:nvSpPr>
        <p:spPr/>
        <p:txBody>
          <a:bodyPr/>
          <a:lstStyle/>
          <a:p>
            <a:fld id="{3C6EE283-0099-4B2E-A8C7-F02A09F14AFD}" type="datetimeFigureOut">
              <a:rPr lang="en-US" smtClean="0"/>
              <a:t>8/6/2025</a:t>
            </a:fld>
            <a:endParaRPr lang="en-US"/>
          </a:p>
        </p:txBody>
      </p:sp>
      <p:sp>
        <p:nvSpPr>
          <p:cNvPr id="6" name="Footer Placeholder 5">
            <a:extLst>
              <a:ext uri="{FF2B5EF4-FFF2-40B4-BE49-F238E27FC236}">
                <a16:creationId xmlns:a16="http://schemas.microsoft.com/office/drawing/2014/main" id="{29E9B8A5-C5F6-4779-82C4-A0DB9BF156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23A24-E937-4FC1-9772-A21A34D0C6C9}"/>
              </a:ext>
            </a:extLst>
          </p:cNvPr>
          <p:cNvSpPr>
            <a:spLocks noGrp="1"/>
          </p:cNvSpPr>
          <p:nvPr>
            <p:ph type="sldNum" sz="quarter" idx="12"/>
          </p:nvPr>
        </p:nvSpPr>
        <p:spPr/>
        <p:txBody>
          <a:bodyPr/>
          <a:lstStyle/>
          <a:p>
            <a:fld id="{BDD30D80-844D-4F22-AE3E-365F17520A2E}" type="slidenum">
              <a:rPr lang="en-US" smtClean="0"/>
              <a:t>‹#›</a:t>
            </a:fld>
            <a:endParaRPr lang="en-US"/>
          </a:p>
        </p:txBody>
      </p:sp>
    </p:spTree>
    <p:extLst>
      <p:ext uri="{BB962C8B-B14F-4D97-AF65-F5344CB8AC3E}">
        <p14:creationId xmlns:p14="http://schemas.microsoft.com/office/powerpoint/2010/main" val="1571059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C08B42-C1CE-44CC-90C4-C2D6CEF2C2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CB458A-1FB7-4254-9CC2-B622CE56C8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1B782-F1C5-4B70-B29E-F374877853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EE283-0099-4B2E-A8C7-F02A09F14AFD}" type="datetimeFigureOut">
              <a:rPr lang="en-US" smtClean="0"/>
              <a:t>8/6/2025</a:t>
            </a:fld>
            <a:endParaRPr lang="en-US"/>
          </a:p>
        </p:txBody>
      </p:sp>
      <p:sp>
        <p:nvSpPr>
          <p:cNvPr id="5" name="Footer Placeholder 4">
            <a:extLst>
              <a:ext uri="{FF2B5EF4-FFF2-40B4-BE49-F238E27FC236}">
                <a16:creationId xmlns:a16="http://schemas.microsoft.com/office/drawing/2014/main" id="{461B052E-B9E0-4417-958B-220A5B64F2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640C99-002C-4E23-B37A-5C4A47316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30D80-844D-4F22-AE3E-365F17520A2E}" type="slidenum">
              <a:rPr lang="en-US" smtClean="0"/>
              <a:t>‹#›</a:t>
            </a:fld>
            <a:endParaRPr lang="en-US"/>
          </a:p>
        </p:txBody>
      </p:sp>
    </p:spTree>
    <p:extLst>
      <p:ext uri="{BB962C8B-B14F-4D97-AF65-F5344CB8AC3E}">
        <p14:creationId xmlns:p14="http://schemas.microsoft.com/office/powerpoint/2010/main" val="2451736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Gayathri1698/Payroll-gap-analysis.gi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5C3B-845E-40CC-8998-6772D68511B7}"/>
              </a:ext>
            </a:extLst>
          </p:cNvPr>
          <p:cNvSpPr>
            <a:spLocks noGrp="1"/>
          </p:cNvSpPr>
          <p:nvPr>
            <p:ph type="ctrTitle"/>
          </p:nvPr>
        </p:nvSpPr>
        <p:spPr>
          <a:xfrm>
            <a:off x="1524000" y="233083"/>
            <a:ext cx="9144000" cy="502023"/>
          </a:xfrm>
        </p:spPr>
        <p:txBody>
          <a:bodyPr>
            <a:normAutofit/>
          </a:bodyPr>
          <a:lstStyle/>
          <a:p>
            <a:r>
              <a:rPr lang="en-US" sz="2000" b="1" dirty="0"/>
              <a:t>Payroll Gap Analysis – Manual vs Automated Payroll</a:t>
            </a:r>
          </a:p>
        </p:txBody>
      </p:sp>
      <p:sp>
        <p:nvSpPr>
          <p:cNvPr id="3" name="Subtitle 2">
            <a:extLst>
              <a:ext uri="{FF2B5EF4-FFF2-40B4-BE49-F238E27FC236}">
                <a16:creationId xmlns:a16="http://schemas.microsoft.com/office/drawing/2014/main" id="{54DA79F2-64A6-42BC-9A41-AB4EA5F412FD}"/>
              </a:ext>
            </a:extLst>
          </p:cNvPr>
          <p:cNvSpPr>
            <a:spLocks noGrp="1"/>
          </p:cNvSpPr>
          <p:nvPr>
            <p:ph type="subTitle" idx="1"/>
          </p:nvPr>
        </p:nvSpPr>
        <p:spPr>
          <a:xfrm>
            <a:off x="9161929" y="6122894"/>
            <a:ext cx="2865230" cy="502023"/>
          </a:xfrm>
        </p:spPr>
        <p:txBody>
          <a:bodyPr>
            <a:normAutofit/>
          </a:bodyPr>
          <a:lstStyle/>
          <a:p>
            <a:r>
              <a:rPr lang="en-US" sz="1400" dirty="0"/>
              <a:t>Project by Gayathri S</a:t>
            </a:r>
          </a:p>
        </p:txBody>
      </p:sp>
      <p:sp>
        <p:nvSpPr>
          <p:cNvPr id="5" name="TextBox 4">
            <a:extLst>
              <a:ext uri="{FF2B5EF4-FFF2-40B4-BE49-F238E27FC236}">
                <a16:creationId xmlns:a16="http://schemas.microsoft.com/office/drawing/2014/main" id="{7D2FACA5-C6FF-47B6-BFA5-9A9CF1F79CD4}"/>
              </a:ext>
            </a:extLst>
          </p:cNvPr>
          <p:cNvSpPr txBox="1"/>
          <p:nvPr/>
        </p:nvSpPr>
        <p:spPr>
          <a:xfrm>
            <a:off x="5271248" y="735106"/>
            <a:ext cx="1479176" cy="369332"/>
          </a:xfrm>
          <a:prstGeom prst="rect">
            <a:avLst/>
          </a:prstGeom>
          <a:noFill/>
        </p:spPr>
        <p:txBody>
          <a:bodyPr wrap="square">
            <a:spAutoFit/>
          </a:bodyPr>
          <a:lstStyle/>
          <a:p>
            <a:r>
              <a:rPr lang="en-US" dirty="0"/>
              <a:t>August 2025</a:t>
            </a:r>
          </a:p>
        </p:txBody>
      </p:sp>
      <p:sp>
        <p:nvSpPr>
          <p:cNvPr id="7" name="TextBox 6">
            <a:extLst>
              <a:ext uri="{FF2B5EF4-FFF2-40B4-BE49-F238E27FC236}">
                <a16:creationId xmlns:a16="http://schemas.microsoft.com/office/drawing/2014/main" id="{B05D3552-1ADC-4788-A2A2-B0471BCA9FDF}"/>
              </a:ext>
            </a:extLst>
          </p:cNvPr>
          <p:cNvSpPr txBox="1"/>
          <p:nvPr/>
        </p:nvSpPr>
        <p:spPr>
          <a:xfrm>
            <a:off x="376517" y="1453207"/>
            <a:ext cx="7261411" cy="954107"/>
          </a:xfrm>
          <a:prstGeom prst="rect">
            <a:avLst/>
          </a:prstGeom>
          <a:noFill/>
        </p:spPr>
        <p:txBody>
          <a:bodyPr wrap="square">
            <a:spAutoFit/>
          </a:bodyPr>
          <a:lstStyle/>
          <a:p>
            <a:r>
              <a:rPr lang="en-US" sz="1400" b="1" dirty="0"/>
              <a:t>Objective:</a:t>
            </a:r>
          </a:p>
          <a:p>
            <a:endParaRPr lang="en-US" sz="1400" b="1" dirty="0"/>
          </a:p>
          <a:p>
            <a:r>
              <a:rPr lang="en-US" sz="1400" b="1" dirty="0"/>
              <a:t>Goal</a:t>
            </a:r>
            <a:r>
              <a:rPr lang="en-US" sz="1400" dirty="0"/>
              <a:t>: To identify and compare inefficiencies in manual payroll vs automated payroll systems.</a:t>
            </a:r>
          </a:p>
          <a:p>
            <a:r>
              <a:rPr lang="en-US" sz="1400" b="1" dirty="0"/>
              <a:t>Outcome</a:t>
            </a:r>
            <a:r>
              <a:rPr lang="en-US" sz="1400" dirty="0"/>
              <a:t>: Provide data-backed recommendations for payroll process improvement.</a:t>
            </a:r>
          </a:p>
        </p:txBody>
      </p:sp>
      <p:sp>
        <p:nvSpPr>
          <p:cNvPr id="9" name="TextBox 8">
            <a:extLst>
              <a:ext uri="{FF2B5EF4-FFF2-40B4-BE49-F238E27FC236}">
                <a16:creationId xmlns:a16="http://schemas.microsoft.com/office/drawing/2014/main" id="{BECCC738-249D-4E4E-A5A6-E3CEC4F6904D}"/>
              </a:ext>
            </a:extLst>
          </p:cNvPr>
          <p:cNvSpPr txBox="1"/>
          <p:nvPr/>
        </p:nvSpPr>
        <p:spPr>
          <a:xfrm>
            <a:off x="376517" y="2969150"/>
            <a:ext cx="3164542" cy="1600438"/>
          </a:xfrm>
          <a:prstGeom prst="rect">
            <a:avLst/>
          </a:prstGeom>
          <a:noFill/>
        </p:spPr>
        <p:txBody>
          <a:bodyPr wrap="square">
            <a:spAutoFit/>
          </a:bodyPr>
          <a:lstStyle/>
          <a:p>
            <a:r>
              <a:rPr lang="en-US" sz="1400" b="1" dirty="0"/>
              <a:t>Modules Covered</a:t>
            </a:r>
          </a:p>
          <a:p>
            <a:endParaRPr lang="en-US" sz="1400" dirty="0"/>
          </a:p>
          <a:p>
            <a:pPr>
              <a:buFont typeface="Arial" panose="020B0604020202020204" pitchFamily="34" charset="0"/>
              <a:buChar char="•"/>
            </a:pPr>
            <a:r>
              <a:rPr lang="en-US" sz="1400" dirty="0"/>
              <a:t>Payroll Management</a:t>
            </a:r>
          </a:p>
          <a:p>
            <a:pPr>
              <a:buFont typeface="Arial" panose="020B0604020202020204" pitchFamily="34" charset="0"/>
              <a:buChar char="•"/>
            </a:pPr>
            <a:r>
              <a:rPr lang="en-US" sz="1400" dirty="0"/>
              <a:t>Employee Termination &amp; Hiring</a:t>
            </a:r>
          </a:p>
          <a:p>
            <a:pPr>
              <a:buFont typeface="Arial" panose="020B0604020202020204" pitchFamily="34" charset="0"/>
              <a:buChar char="•"/>
            </a:pPr>
            <a:r>
              <a:rPr lang="en-US" sz="1400" dirty="0"/>
              <a:t>Department-wise Salary Analysis</a:t>
            </a:r>
          </a:p>
          <a:p>
            <a:pPr>
              <a:buFont typeface="Arial" panose="020B0604020202020204" pitchFamily="34" charset="0"/>
              <a:buChar char="•"/>
            </a:pPr>
            <a:r>
              <a:rPr lang="en-US" sz="1400" dirty="0"/>
              <a:t>Payment Mode Efficiency</a:t>
            </a:r>
          </a:p>
          <a:p>
            <a:pPr>
              <a:buFont typeface="Arial" panose="020B0604020202020204" pitchFamily="34" charset="0"/>
              <a:buChar char="•"/>
            </a:pPr>
            <a:r>
              <a:rPr lang="en-US" sz="1400" dirty="0"/>
              <a:t>Tax Deduction &amp; Error Handling</a:t>
            </a:r>
          </a:p>
        </p:txBody>
      </p:sp>
    </p:spTree>
    <p:extLst>
      <p:ext uri="{BB962C8B-B14F-4D97-AF65-F5344CB8AC3E}">
        <p14:creationId xmlns:p14="http://schemas.microsoft.com/office/powerpoint/2010/main" val="230061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FB0B7D6-4801-44D2-8715-30FDA19C0538}"/>
              </a:ext>
            </a:extLst>
          </p:cNvPr>
          <p:cNvSpPr>
            <a:spLocks noGrp="1" noChangeArrowheads="1"/>
          </p:cNvSpPr>
          <p:nvPr>
            <p:ph type="title"/>
          </p:nvPr>
        </p:nvSpPr>
        <p:spPr bwMode="auto">
          <a:xfrm>
            <a:off x="165846" y="172069"/>
            <a:ext cx="7516906"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rPr>
              <a:t>Dataset Creation</a:t>
            </a:r>
            <a:br>
              <a:rPr kumimoji="0" lang="en-US" altLang="en-US" sz="1800" b="0" i="0" u="none" strike="noStrike" cap="none" normalizeH="0" baseline="0" dirty="0">
                <a:ln>
                  <a:noFill/>
                </a:ln>
                <a:solidFill>
                  <a:schemeClr val="tx1"/>
                </a:solidFill>
                <a:effectLst/>
                <a:latin typeface="Arial" panose="020B0604020202020204" pitchFamily="34" charset="0"/>
              </a:rPr>
            </a:br>
            <a:br>
              <a:rPr lang="en-US" altLang="en-US" sz="1800" dirty="0">
                <a:latin typeface="Arial" panose="020B0604020202020204" pitchFamily="34" charset="0"/>
              </a:rPr>
            </a:br>
            <a:r>
              <a:rPr kumimoji="0" lang="en-US" altLang="en-US" sz="1400" b="1" i="0" u="none" strike="noStrike" cap="none" normalizeH="0" baseline="0" dirty="0">
                <a:ln>
                  <a:noFill/>
                </a:ln>
                <a:solidFill>
                  <a:schemeClr val="tx1"/>
                </a:solidFill>
                <a:effectLst/>
                <a:latin typeface="+mn-lt"/>
              </a:rPr>
              <a:t>I created two separate tables:</a:t>
            </a:r>
            <a:br>
              <a:rPr kumimoji="0" lang="en-US" altLang="en-US" sz="1400" b="0" i="0" u="none" strike="noStrike" cap="none" normalizeH="0" baseline="0" dirty="0">
                <a:ln>
                  <a:noFill/>
                </a:ln>
                <a:solidFill>
                  <a:schemeClr val="tx1"/>
                </a:solidFill>
                <a:effectLst/>
                <a:latin typeface="+mn-lt"/>
              </a:rPr>
            </a:br>
            <a:r>
              <a:rPr kumimoji="0" lang="en-US" altLang="en-US" sz="1400" b="0" i="0" u="none" strike="noStrike" cap="none" normalizeH="0" baseline="0" dirty="0">
                <a:ln>
                  <a:noFill/>
                </a:ln>
                <a:solidFill>
                  <a:schemeClr val="tx1"/>
                </a:solidFill>
                <a:effectLst/>
                <a:latin typeface="+mn-lt"/>
              </a:rPr>
              <a:t>Manual Payroll – 150 sample rows</a:t>
            </a:r>
            <a:br>
              <a:rPr kumimoji="0" lang="en-US" altLang="en-US" sz="1400" b="0" i="0" u="none" strike="noStrike" cap="none" normalizeH="0" baseline="0" dirty="0">
                <a:ln>
                  <a:noFill/>
                </a:ln>
                <a:solidFill>
                  <a:schemeClr val="tx1"/>
                </a:solidFill>
                <a:effectLst/>
                <a:latin typeface="+mn-lt"/>
              </a:rPr>
            </a:br>
            <a:r>
              <a:rPr lang="en-US" altLang="en-US" sz="1400" dirty="0">
                <a:latin typeface="+mn-lt"/>
              </a:rPr>
              <a:t>A</a:t>
            </a:r>
            <a:r>
              <a:rPr kumimoji="0" lang="en-US" altLang="en-US" sz="1400" b="0" i="0" u="none" strike="noStrike" cap="none" normalizeH="0" baseline="0" dirty="0">
                <a:ln>
                  <a:noFill/>
                </a:ln>
                <a:solidFill>
                  <a:schemeClr val="tx1"/>
                </a:solidFill>
                <a:effectLst/>
                <a:latin typeface="+mn-lt"/>
              </a:rPr>
              <a:t>utomated</a:t>
            </a:r>
            <a:r>
              <a:rPr lang="en-US" altLang="en-US" sz="1400" dirty="0">
                <a:latin typeface="+mn-lt"/>
              </a:rPr>
              <a:t> P</a:t>
            </a:r>
            <a:r>
              <a:rPr kumimoji="0" lang="en-US" altLang="en-US" sz="1400" b="0" i="0" u="none" strike="noStrike" cap="none" normalizeH="0" baseline="0" dirty="0">
                <a:ln>
                  <a:noFill/>
                </a:ln>
                <a:solidFill>
                  <a:schemeClr val="tx1"/>
                </a:solidFill>
                <a:effectLst/>
                <a:latin typeface="+mn-lt"/>
              </a:rPr>
              <a:t>ayroll – 150 sample rows</a:t>
            </a:r>
            <a:br>
              <a:rPr kumimoji="0" lang="en-US" altLang="en-US" sz="1400" b="0" i="0" u="none" strike="noStrike" cap="none" normalizeH="0" baseline="0" dirty="0">
                <a:ln>
                  <a:noFill/>
                </a:ln>
                <a:solidFill>
                  <a:schemeClr val="tx1"/>
                </a:solidFill>
                <a:effectLst/>
                <a:latin typeface="+mn-lt"/>
              </a:rPr>
            </a:br>
            <a:br>
              <a:rPr kumimoji="0" lang="en-US" altLang="en-US" sz="1400" b="0" i="0" u="none" strike="noStrike" cap="none" normalizeH="0" baseline="0" dirty="0">
                <a:ln>
                  <a:noFill/>
                </a:ln>
                <a:solidFill>
                  <a:schemeClr val="tx1"/>
                </a:solidFill>
                <a:effectLst/>
                <a:latin typeface="+mn-lt"/>
              </a:rPr>
            </a:br>
            <a:r>
              <a:rPr kumimoji="0" lang="en-US" altLang="en-US" sz="1400" b="1" i="0" u="none" strike="noStrike" cap="none" normalizeH="0" baseline="0" dirty="0">
                <a:ln>
                  <a:noFill/>
                </a:ln>
                <a:solidFill>
                  <a:schemeClr val="tx1"/>
                </a:solidFill>
                <a:effectLst/>
                <a:latin typeface="+mn-lt"/>
              </a:rPr>
              <a:t>Contains columns like:</a:t>
            </a:r>
            <a:br>
              <a:rPr kumimoji="0" lang="en-US" altLang="en-US" sz="1400" b="0" i="0" u="none" strike="noStrike" cap="none" normalizeH="0" baseline="0" dirty="0">
                <a:ln>
                  <a:noFill/>
                </a:ln>
                <a:solidFill>
                  <a:schemeClr val="tx1"/>
                </a:solidFill>
                <a:effectLst/>
                <a:latin typeface="+mn-lt"/>
              </a:rPr>
            </a:br>
            <a:r>
              <a:rPr kumimoji="0" lang="en-US" altLang="en-US" sz="1400" b="0" i="0" u="none" strike="noStrike" cap="none" normalizeH="0" baseline="0" dirty="0">
                <a:ln>
                  <a:noFill/>
                </a:ln>
                <a:solidFill>
                  <a:schemeClr val="tx1"/>
                </a:solidFill>
                <a:effectLst/>
                <a:latin typeface="+mn-lt"/>
              </a:rPr>
              <a:t>Employee ID, Name, Department, Net Salary, Processing Time, Payment Mode, Termination Status, Compliance Flag, Onboarding status, Recruitment Status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71B58A7C-B81C-449A-9949-C646F7FB6F91}"/>
              </a:ext>
            </a:extLst>
          </p:cNvPr>
          <p:cNvSpPr>
            <a:spLocks noChangeArrowheads="1"/>
          </p:cNvSpPr>
          <p:nvPr/>
        </p:nvSpPr>
        <p:spPr bwMode="auto">
          <a:xfrm rot="5933697">
            <a:off x="1136438" y="2777427"/>
            <a:ext cx="75449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754EF309-913F-478E-8D8B-6800B70A9E32}"/>
              </a:ext>
            </a:extLst>
          </p:cNvPr>
          <p:cNvPicPr>
            <a:picLocks noChangeAspect="1"/>
          </p:cNvPicPr>
          <p:nvPr/>
        </p:nvPicPr>
        <p:blipFill>
          <a:blip r:embed="rId2"/>
          <a:stretch>
            <a:fillRect/>
          </a:stretch>
        </p:blipFill>
        <p:spPr>
          <a:xfrm>
            <a:off x="165847" y="2805952"/>
            <a:ext cx="5553636" cy="3542611"/>
          </a:xfrm>
          <a:prstGeom prst="rect">
            <a:avLst/>
          </a:prstGeom>
        </p:spPr>
      </p:pic>
      <p:pic>
        <p:nvPicPr>
          <p:cNvPr id="10" name="Picture 9">
            <a:extLst>
              <a:ext uri="{FF2B5EF4-FFF2-40B4-BE49-F238E27FC236}">
                <a16:creationId xmlns:a16="http://schemas.microsoft.com/office/drawing/2014/main" id="{48E34FBD-3078-4D69-A512-F322938EF8DD}"/>
              </a:ext>
            </a:extLst>
          </p:cNvPr>
          <p:cNvPicPr>
            <a:picLocks noChangeAspect="1"/>
          </p:cNvPicPr>
          <p:nvPr/>
        </p:nvPicPr>
        <p:blipFill>
          <a:blip r:embed="rId3"/>
          <a:stretch>
            <a:fillRect/>
          </a:stretch>
        </p:blipFill>
        <p:spPr>
          <a:xfrm>
            <a:off x="6185647" y="2805951"/>
            <a:ext cx="5907742" cy="3542611"/>
          </a:xfrm>
          <a:prstGeom prst="rect">
            <a:avLst/>
          </a:prstGeom>
        </p:spPr>
      </p:pic>
      <p:sp>
        <p:nvSpPr>
          <p:cNvPr id="12" name="TextBox 11">
            <a:extLst>
              <a:ext uri="{FF2B5EF4-FFF2-40B4-BE49-F238E27FC236}">
                <a16:creationId xmlns:a16="http://schemas.microsoft.com/office/drawing/2014/main" id="{3BD4D39F-2502-4481-BDC2-C27CD71FABA5}"/>
              </a:ext>
            </a:extLst>
          </p:cNvPr>
          <p:cNvSpPr txBox="1"/>
          <p:nvPr/>
        </p:nvSpPr>
        <p:spPr>
          <a:xfrm>
            <a:off x="7931906" y="2428199"/>
            <a:ext cx="2511976" cy="369332"/>
          </a:xfrm>
          <a:prstGeom prst="rect">
            <a:avLst/>
          </a:prstGeom>
          <a:noFill/>
        </p:spPr>
        <p:txBody>
          <a:bodyPr wrap="square">
            <a:spAutoFit/>
          </a:bodyPr>
          <a:lstStyle/>
          <a:p>
            <a:r>
              <a:rPr lang="en-US" dirty="0"/>
              <a:t>Manual Payroll Dataset</a:t>
            </a:r>
          </a:p>
        </p:txBody>
      </p:sp>
      <p:sp>
        <p:nvSpPr>
          <p:cNvPr id="13" name="TextBox 12">
            <a:extLst>
              <a:ext uri="{FF2B5EF4-FFF2-40B4-BE49-F238E27FC236}">
                <a16:creationId xmlns:a16="http://schemas.microsoft.com/office/drawing/2014/main" id="{F2490FDF-DCED-415E-B37C-0F8C3E610E43}"/>
              </a:ext>
            </a:extLst>
          </p:cNvPr>
          <p:cNvSpPr txBox="1"/>
          <p:nvPr/>
        </p:nvSpPr>
        <p:spPr>
          <a:xfrm>
            <a:off x="2167600" y="2366173"/>
            <a:ext cx="2861600" cy="369332"/>
          </a:xfrm>
          <a:prstGeom prst="rect">
            <a:avLst/>
          </a:prstGeom>
          <a:noFill/>
        </p:spPr>
        <p:txBody>
          <a:bodyPr wrap="square">
            <a:spAutoFit/>
          </a:bodyPr>
          <a:lstStyle/>
          <a:p>
            <a:r>
              <a:rPr lang="en-US" dirty="0"/>
              <a:t>Automated Payroll Dataset</a:t>
            </a:r>
          </a:p>
        </p:txBody>
      </p:sp>
    </p:spTree>
    <p:extLst>
      <p:ext uri="{BB962C8B-B14F-4D97-AF65-F5344CB8AC3E}">
        <p14:creationId xmlns:p14="http://schemas.microsoft.com/office/powerpoint/2010/main" val="384500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578D-CECB-4B79-8D0B-EF4F7AA95516}"/>
              </a:ext>
            </a:extLst>
          </p:cNvPr>
          <p:cNvSpPr>
            <a:spLocks noGrp="1"/>
          </p:cNvSpPr>
          <p:nvPr>
            <p:ph type="title"/>
          </p:nvPr>
        </p:nvSpPr>
        <p:spPr>
          <a:xfrm>
            <a:off x="132602" y="421340"/>
            <a:ext cx="7756339" cy="543767"/>
          </a:xfrm>
        </p:spPr>
        <p:txBody>
          <a:bodyPr>
            <a:normAutofit/>
          </a:bodyPr>
          <a:lstStyle/>
          <a:p>
            <a:r>
              <a:rPr lang="en-US" sz="1600" dirty="0">
                <a:latin typeface="+mn-lt"/>
              </a:rPr>
              <a:t>Comparison Summary – Manual vs Automated Payroll</a:t>
            </a:r>
            <a:br>
              <a:rPr lang="en-US" sz="1600" dirty="0">
                <a:latin typeface="+mn-lt"/>
              </a:rPr>
            </a:br>
            <a:r>
              <a:rPr lang="en-US" sz="1400" dirty="0">
                <a:latin typeface="+mn-lt"/>
              </a:rPr>
              <a:t>Table explains the key performance differences between manual and automated payroll processes:</a:t>
            </a:r>
          </a:p>
        </p:txBody>
      </p:sp>
      <p:sp>
        <p:nvSpPr>
          <p:cNvPr id="3" name="Text Placeholder 2">
            <a:extLst>
              <a:ext uri="{FF2B5EF4-FFF2-40B4-BE49-F238E27FC236}">
                <a16:creationId xmlns:a16="http://schemas.microsoft.com/office/drawing/2014/main" id="{D4C67EAA-C02A-458E-860E-EDB854DBA499}"/>
              </a:ext>
            </a:extLst>
          </p:cNvPr>
          <p:cNvSpPr>
            <a:spLocks noGrp="1"/>
          </p:cNvSpPr>
          <p:nvPr>
            <p:ph type="body" idx="1"/>
          </p:nvPr>
        </p:nvSpPr>
        <p:spPr>
          <a:xfrm>
            <a:off x="132602" y="3089276"/>
            <a:ext cx="8312151" cy="543767"/>
          </a:xfrm>
        </p:spPr>
        <p:txBody>
          <a:bodyPr/>
          <a:lstStyle/>
          <a:p>
            <a:r>
              <a:rPr lang="en-US" sz="1400" dirty="0">
                <a:solidFill>
                  <a:schemeClr val="tx1"/>
                </a:solidFill>
              </a:rPr>
              <a:t>Automated payroll process is faster and more accurate with zero errors in tax deduction, compliance and missing records — unlike the manual process which shows multiple issues</a:t>
            </a:r>
          </a:p>
          <a:p>
            <a:endParaRPr lang="en-US" dirty="0"/>
          </a:p>
        </p:txBody>
      </p:sp>
      <p:pic>
        <p:nvPicPr>
          <p:cNvPr id="7" name="Picture 6">
            <a:extLst>
              <a:ext uri="{FF2B5EF4-FFF2-40B4-BE49-F238E27FC236}">
                <a16:creationId xmlns:a16="http://schemas.microsoft.com/office/drawing/2014/main" id="{990417A9-9B46-4EE7-9744-EE51A65A1218}"/>
              </a:ext>
            </a:extLst>
          </p:cNvPr>
          <p:cNvPicPr>
            <a:picLocks noChangeAspect="1"/>
          </p:cNvPicPr>
          <p:nvPr/>
        </p:nvPicPr>
        <p:blipFill>
          <a:blip r:embed="rId2"/>
          <a:stretch>
            <a:fillRect/>
          </a:stretch>
        </p:blipFill>
        <p:spPr>
          <a:xfrm>
            <a:off x="564592" y="1259266"/>
            <a:ext cx="5352114" cy="1500187"/>
          </a:xfrm>
          <a:prstGeom prst="rect">
            <a:avLst/>
          </a:prstGeom>
        </p:spPr>
      </p:pic>
      <p:pic>
        <p:nvPicPr>
          <p:cNvPr id="9" name="Picture 8">
            <a:extLst>
              <a:ext uri="{FF2B5EF4-FFF2-40B4-BE49-F238E27FC236}">
                <a16:creationId xmlns:a16="http://schemas.microsoft.com/office/drawing/2014/main" id="{08AD778B-D364-4FEA-BFD0-3AFF17BAF5F9}"/>
              </a:ext>
            </a:extLst>
          </p:cNvPr>
          <p:cNvPicPr>
            <a:picLocks noChangeAspect="1"/>
          </p:cNvPicPr>
          <p:nvPr/>
        </p:nvPicPr>
        <p:blipFill>
          <a:blip r:embed="rId3"/>
          <a:stretch>
            <a:fillRect/>
          </a:stretch>
        </p:blipFill>
        <p:spPr>
          <a:xfrm>
            <a:off x="658830" y="4525337"/>
            <a:ext cx="6911939" cy="1943268"/>
          </a:xfrm>
          <a:prstGeom prst="rect">
            <a:avLst/>
          </a:prstGeom>
        </p:spPr>
      </p:pic>
      <p:sp>
        <p:nvSpPr>
          <p:cNvPr id="11" name="TextBox 10">
            <a:extLst>
              <a:ext uri="{FF2B5EF4-FFF2-40B4-BE49-F238E27FC236}">
                <a16:creationId xmlns:a16="http://schemas.microsoft.com/office/drawing/2014/main" id="{66E5F78B-57BD-4555-A29C-56A3384DB5D4}"/>
              </a:ext>
            </a:extLst>
          </p:cNvPr>
          <p:cNvSpPr txBox="1"/>
          <p:nvPr/>
        </p:nvSpPr>
        <p:spPr>
          <a:xfrm>
            <a:off x="360791" y="4117418"/>
            <a:ext cx="8890785" cy="307777"/>
          </a:xfrm>
          <a:prstGeom prst="rect">
            <a:avLst/>
          </a:prstGeom>
          <a:noFill/>
        </p:spPr>
        <p:txBody>
          <a:bodyPr wrap="square">
            <a:spAutoFit/>
          </a:bodyPr>
          <a:lstStyle/>
          <a:p>
            <a:pPr marL="285750" indent="-285750">
              <a:buFont typeface="Wingdings" panose="05000000000000000000" pitchFamily="2" charset="2"/>
              <a:buChar char="Ø"/>
            </a:pPr>
            <a:r>
              <a:rPr lang="en-US" sz="1400" dirty="0">
                <a:latin typeface="+mn-lt"/>
              </a:rPr>
              <a:t>I wrote a few SQL queries to compare the automated and manual payroll datasets. No duplicate records were found</a:t>
            </a:r>
            <a:endParaRPr lang="en-US" sz="1400" dirty="0"/>
          </a:p>
        </p:txBody>
      </p:sp>
    </p:spTree>
    <p:extLst>
      <p:ext uri="{BB962C8B-B14F-4D97-AF65-F5344CB8AC3E}">
        <p14:creationId xmlns:p14="http://schemas.microsoft.com/office/powerpoint/2010/main" val="3370504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7DA4E-CEA9-4716-8D4E-8564E72A8899}"/>
              </a:ext>
            </a:extLst>
          </p:cNvPr>
          <p:cNvSpPr>
            <a:spLocks noGrp="1"/>
          </p:cNvSpPr>
          <p:nvPr>
            <p:ph type="title"/>
          </p:nvPr>
        </p:nvSpPr>
        <p:spPr>
          <a:xfrm>
            <a:off x="401545" y="2604488"/>
            <a:ext cx="10515600" cy="598983"/>
          </a:xfrm>
        </p:spPr>
        <p:txBody>
          <a:bodyPr>
            <a:normAutofit/>
          </a:bodyPr>
          <a:lstStyle/>
          <a:p>
            <a:r>
              <a:rPr lang="en-US" sz="1400" dirty="0">
                <a:latin typeface="+mn-lt"/>
              </a:rPr>
              <a:t>Automated payroll dataset is 100% error-free, while the manual payroll shows only 23.57% compliant records. inconsistency in manual payroll can lead to salary miscalculations, compliance issues.</a:t>
            </a:r>
          </a:p>
        </p:txBody>
      </p:sp>
      <p:sp>
        <p:nvSpPr>
          <p:cNvPr id="3" name="Text Placeholder 2">
            <a:extLst>
              <a:ext uri="{FF2B5EF4-FFF2-40B4-BE49-F238E27FC236}">
                <a16:creationId xmlns:a16="http://schemas.microsoft.com/office/drawing/2014/main" id="{070F8487-5C2A-4130-8DBE-DED5A39D215E}"/>
              </a:ext>
            </a:extLst>
          </p:cNvPr>
          <p:cNvSpPr>
            <a:spLocks noGrp="1"/>
          </p:cNvSpPr>
          <p:nvPr>
            <p:ph type="body" idx="1"/>
          </p:nvPr>
        </p:nvSpPr>
        <p:spPr>
          <a:xfrm>
            <a:off x="162701" y="4068146"/>
            <a:ext cx="5678262" cy="923732"/>
          </a:xfrm>
        </p:spPr>
        <p:txBody>
          <a:bodyPr>
            <a:noAutofit/>
          </a:bodyPr>
          <a:lstStyle/>
          <a:p>
            <a:r>
              <a:rPr lang="en-US" sz="1400" dirty="0">
                <a:solidFill>
                  <a:schemeClr val="tx1"/>
                </a:solidFill>
              </a:rPr>
              <a:t>This query compares the average processing time by payment mode between manual and automated payroll. Automated methods significantly reduce processing time across all payment types, improving overall efficiency.</a:t>
            </a:r>
          </a:p>
        </p:txBody>
      </p:sp>
      <p:pic>
        <p:nvPicPr>
          <p:cNvPr id="7" name="Picture 6">
            <a:extLst>
              <a:ext uri="{FF2B5EF4-FFF2-40B4-BE49-F238E27FC236}">
                <a16:creationId xmlns:a16="http://schemas.microsoft.com/office/drawing/2014/main" id="{6A03ABE5-4C9F-41F9-B22C-6959F0C24D12}"/>
              </a:ext>
            </a:extLst>
          </p:cNvPr>
          <p:cNvPicPr>
            <a:picLocks noChangeAspect="1"/>
          </p:cNvPicPr>
          <p:nvPr/>
        </p:nvPicPr>
        <p:blipFill>
          <a:blip r:embed="rId2"/>
          <a:stretch>
            <a:fillRect/>
          </a:stretch>
        </p:blipFill>
        <p:spPr>
          <a:xfrm>
            <a:off x="666554" y="536231"/>
            <a:ext cx="9693480" cy="1912786"/>
          </a:xfrm>
          <a:prstGeom prst="rect">
            <a:avLst/>
          </a:prstGeom>
        </p:spPr>
      </p:pic>
      <p:pic>
        <p:nvPicPr>
          <p:cNvPr id="9" name="Picture 8">
            <a:extLst>
              <a:ext uri="{FF2B5EF4-FFF2-40B4-BE49-F238E27FC236}">
                <a16:creationId xmlns:a16="http://schemas.microsoft.com/office/drawing/2014/main" id="{019AE19D-F756-4196-A2AC-471B2C670480}"/>
              </a:ext>
            </a:extLst>
          </p:cNvPr>
          <p:cNvPicPr>
            <a:picLocks noChangeAspect="1"/>
          </p:cNvPicPr>
          <p:nvPr/>
        </p:nvPicPr>
        <p:blipFill>
          <a:blip r:embed="rId3"/>
          <a:stretch>
            <a:fillRect/>
          </a:stretch>
        </p:blipFill>
        <p:spPr>
          <a:xfrm>
            <a:off x="6351040" y="3290047"/>
            <a:ext cx="4566106" cy="3084771"/>
          </a:xfrm>
          <a:prstGeom prst="rect">
            <a:avLst/>
          </a:prstGeom>
        </p:spPr>
      </p:pic>
    </p:spTree>
    <p:extLst>
      <p:ext uri="{BB962C8B-B14F-4D97-AF65-F5344CB8AC3E}">
        <p14:creationId xmlns:p14="http://schemas.microsoft.com/office/powerpoint/2010/main" val="355887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4E4A-474C-4141-BC8C-29CA41C33C3F}"/>
              </a:ext>
            </a:extLst>
          </p:cNvPr>
          <p:cNvSpPr>
            <a:spLocks noGrp="1"/>
          </p:cNvSpPr>
          <p:nvPr>
            <p:ph type="title"/>
          </p:nvPr>
        </p:nvSpPr>
        <p:spPr>
          <a:xfrm>
            <a:off x="831849" y="4599992"/>
            <a:ext cx="5335685" cy="1119673"/>
          </a:xfrm>
        </p:spPr>
        <p:txBody>
          <a:bodyPr>
            <a:noAutofit/>
          </a:bodyPr>
          <a:lstStyle/>
          <a:p>
            <a:r>
              <a:rPr lang="en-US" sz="1400" dirty="0">
                <a:latin typeface="+mn-lt"/>
              </a:rPr>
              <a:t>This query checks for salary payments made to terminated employees. Manual payroll shows that 69 payments were processed for terminated employees, while the automated system shows none, indicating better control and accuracy</a:t>
            </a:r>
          </a:p>
        </p:txBody>
      </p:sp>
      <p:sp>
        <p:nvSpPr>
          <p:cNvPr id="3" name="Text Placeholder 2">
            <a:extLst>
              <a:ext uri="{FF2B5EF4-FFF2-40B4-BE49-F238E27FC236}">
                <a16:creationId xmlns:a16="http://schemas.microsoft.com/office/drawing/2014/main" id="{E5D793F0-7DCD-43FE-A777-B2779BC801E1}"/>
              </a:ext>
            </a:extLst>
          </p:cNvPr>
          <p:cNvSpPr>
            <a:spLocks noGrp="1"/>
          </p:cNvSpPr>
          <p:nvPr>
            <p:ph type="body" idx="1"/>
          </p:nvPr>
        </p:nvSpPr>
        <p:spPr>
          <a:xfrm>
            <a:off x="5990253" y="1418252"/>
            <a:ext cx="5933495" cy="923731"/>
          </a:xfrm>
        </p:spPr>
        <p:txBody>
          <a:bodyPr>
            <a:normAutofit/>
          </a:bodyPr>
          <a:lstStyle/>
          <a:p>
            <a:r>
              <a:rPr lang="en-US" sz="1400" dirty="0">
                <a:solidFill>
                  <a:schemeClr val="tx1"/>
                </a:solidFill>
              </a:rPr>
              <a:t>This query highlights salary differences by department, showing that automated payroll ensures more consistent and accurate salary calculations.</a:t>
            </a:r>
          </a:p>
        </p:txBody>
      </p:sp>
      <p:pic>
        <p:nvPicPr>
          <p:cNvPr id="7" name="Picture 6">
            <a:extLst>
              <a:ext uri="{FF2B5EF4-FFF2-40B4-BE49-F238E27FC236}">
                <a16:creationId xmlns:a16="http://schemas.microsoft.com/office/drawing/2014/main" id="{976229AE-1B9D-4C8A-9E4F-9980B0181C20}"/>
              </a:ext>
            </a:extLst>
          </p:cNvPr>
          <p:cNvPicPr>
            <a:picLocks noChangeAspect="1"/>
          </p:cNvPicPr>
          <p:nvPr/>
        </p:nvPicPr>
        <p:blipFill>
          <a:blip r:embed="rId2"/>
          <a:stretch>
            <a:fillRect/>
          </a:stretch>
        </p:blipFill>
        <p:spPr>
          <a:xfrm>
            <a:off x="389550" y="303965"/>
            <a:ext cx="5470074" cy="3484264"/>
          </a:xfrm>
          <a:prstGeom prst="rect">
            <a:avLst/>
          </a:prstGeom>
        </p:spPr>
      </p:pic>
      <p:pic>
        <p:nvPicPr>
          <p:cNvPr id="9" name="Picture 8">
            <a:extLst>
              <a:ext uri="{FF2B5EF4-FFF2-40B4-BE49-F238E27FC236}">
                <a16:creationId xmlns:a16="http://schemas.microsoft.com/office/drawing/2014/main" id="{AAD06B7B-18BE-4A93-9F5D-2C0CA60672DA}"/>
              </a:ext>
            </a:extLst>
          </p:cNvPr>
          <p:cNvPicPr>
            <a:picLocks noChangeAspect="1"/>
          </p:cNvPicPr>
          <p:nvPr/>
        </p:nvPicPr>
        <p:blipFill>
          <a:blip r:embed="rId3"/>
          <a:stretch>
            <a:fillRect/>
          </a:stretch>
        </p:blipFill>
        <p:spPr>
          <a:xfrm>
            <a:off x="6960223" y="3173979"/>
            <a:ext cx="4656389" cy="3215919"/>
          </a:xfrm>
          <a:prstGeom prst="rect">
            <a:avLst/>
          </a:prstGeom>
        </p:spPr>
      </p:pic>
    </p:spTree>
    <p:extLst>
      <p:ext uri="{BB962C8B-B14F-4D97-AF65-F5344CB8AC3E}">
        <p14:creationId xmlns:p14="http://schemas.microsoft.com/office/powerpoint/2010/main" val="2661570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50A094-0E6E-42BC-953C-3CD19BA0C976}"/>
              </a:ext>
            </a:extLst>
          </p:cNvPr>
          <p:cNvPicPr>
            <a:picLocks noChangeAspect="1"/>
          </p:cNvPicPr>
          <p:nvPr/>
        </p:nvPicPr>
        <p:blipFill>
          <a:blip r:embed="rId2"/>
          <a:stretch>
            <a:fillRect/>
          </a:stretch>
        </p:blipFill>
        <p:spPr>
          <a:xfrm>
            <a:off x="600635" y="286871"/>
            <a:ext cx="10820399" cy="6329082"/>
          </a:xfrm>
          <a:prstGeom prst="rect">
            <a:avLst/>
          </a:prstGeom>
        </p:spPr>
      </p:pic>
    </p:spTree>
    <p:extLst>
      <p:ext uri="{BB962C8B-B14F-4D97-AF65-F5344CB8AC3E}">
        <p14:creationId xmlns:p14="http://schemas.microsoft.com/office/powerpoint/2010/main" val="427227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BC0574F-516E-49C2-AE62-EFAA5AEED650}"/>
              </a:ext>
            </a:extLst>
          </p:cNvPr>
          <p:cNvSpPr>
            <a:spLocks noChangeArrowheads="1"/>
          </p:cNvSpPr>
          <p:nvPr/>
        </p:nvSpPr>
        <p:spPr bwMode="auto">
          <a:xfrm>
            <a:off x="74644" y="666705"/>
            <a:ext cx="11767732"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I have visualized the payroll data by comparing </a:t>
            </a:r>
            <a:r>
              <a:rPr kumimoji="0" lang="en-US" altLang="en-US" sz="1400" b="1" i="0" u="none" strike="noStrike" cap="none" normalizeH="0" baseline="0" dirty="0">
                <a:ln>
                  <a:noFill/>
                </a:ln>
                <a:solidFill>
                  <a:schemeClr val="tx1"/>
                </a:solidFill>
                <a:effectLst/>
              </a:rPr>
              <a:t>manual</a:t>
            </a:r>
            <a:r>
              <a:rPr kumimoji="0" lang="en-US" altLang="en-US" sz="1400" b="0" i="0" u="none" strike="noStrike" cap="none" normalizeH="0" baseline="0" dirty="0">
                <a:ln>
                  <a:noFill/>
                </a:ln>
                <a:solidFill>
                  <a:schemeClr val="tx1"/>
                </a:solidFill>
                <a:effectLst/>
              </a:rPr>
              <a:t> and </a:t>
            </a:r>
            <a:r>
              <a:rPr kumimoji="0" lang="en-US" altLang="en-US" sz="1400" b="1" i="0" u="none" strike="noStrike" cap="none" normalizeH="0" baseline="0" dirty="0">
                <a:ln>
                  <a:noFill/>
                </a:ln>
                <a:solidFill>
                  <a:schemeClr val="tx1"/>
                </a:solidFill>
                <a:effectLst/>
              </a:rPr>
              <a:t>automated payroll systems</a:t>
            </a:r>
            <a:r>
              <a:rPr lang="en-US" altLang="en-US" sz="1400" dirty="0"/>
              <a:t>.</a:t>
            </a:r>
            <a:r>
              <a:rPr kumimoji="0" lang="en-US" altLang="en-US" sz="1400" b="0" i="0" u="none" strike="noStrike" cap="none" normalizeH="0" baseline="0" dirty="0">
                <a:ln>
                  <a:noFill/>
                </a:ln>
                <a:solidFill>
                  <a:schemeClr val="tx1"/>
                </a:solidFill>
                <a:effectLst/>
              </a:rPr>
              <a:t> The analysis highlights how automation improves accuracy, efficiency, and compliance.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Processing Time:</a:t>
            </a:r>
            <a:r>
              <a:rPr lang="en-US" altLang="en-US" sz="1400" dirty="0"/>
              <a:t> </a:t>
            </a:r>
            <a:r>
              <a:rPr kumimoji="0" lang="en-US" altLang="en-US" sz="1400" b="0" i="0" u="none" strike="noStrike" cap="none" normalizeH="0" baseline="0" dirty="0">
                <a:ln>
                  <a:noFill/>
                </a:ln>
                <a:solidFill>
                  <a:schemeClr val="tx1"/>
                </a:solidFill>
                <a:effectLst/>
              </a:rPr>
              <a:t>Manual payroll takes 68 minutes on average, while automated payroll reduces this to just 16 minutes — a </a:t>
            </a:r>
            <a:r>
              <a:rPr kumimoji="0" lang="en-US" altLang="en-US" sz="1400" b="1" i="0" u="none" strike="noStrike" cap="none" normalizeH="0" baseline="0" dirty="0">
                <a:ln>
                  <a:noFill/>
                </a:ln>
                <a:solidFill>
                  <a:schemeClr val="tx1"/>
                </a:solidFill>
                <a:effectLst/>
              </a:rPr>
              <a:t>75% improvement</a:t>
            </a:r>
            <a:r>
              <a:rPr kumimoji="0" lang="en-US" altLang="en-US" sz="1400" b="0" i="0" u="none" strike="noStrike" cap="none" normalizeH="0" baseline="0" dirty="0">
                <a:ln>
                  <a:noFill/>
                </a:ln>
                <a:solidFill>
                  <a:schemeClr val="tx1"/>
                </a:solidFill>
                <a:effectLst/>
              </a:rPr>
              <a:t> in speed.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Tax Deduction Errors: </a:t>
            </a:r>
            <a:r>
              <a:rPr kumimoji="0" lang="en-US" altLang="en-US" sz="1400" b="0" i="0" u="none" strike="noStrike" cap="none" normalizeH="0" baseline="0" dirty="0">
                <a:ln>
                  <a:noFill/>
                </a:ln>
                <a:solidFill>
                  <a:schemeClr val="tx1"/>
                </a:solidFill>
                <a:effectLst/>
              </a:rPr>
              <a:t>Manual payroll had 10 errors, while </a:t>
            </a:r>
            <a:r>
              <a:rPr lang="en-US" sz="1400" dirty="0"/>
              <a:t>ensures that there are no human errors, thus eliminating the 10 errors seen in manual payroll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Compliance Accuracy: </a:t>
            </a:r>
            <a:r>
              <a:rPr kumimoji="0" lang="en-US" altLang="en-US" sz="1400" b="0" i="0" u="none" strike="noStrike" cap="none" normalizeH="0" baseline="0" dirty="0">
                <a:ln>
                  <a:noFill/>
                </a:ln>
                <a:solidFill>
                  <a:schemeClr val="tx1"/>
                </a:solidFill>
                <a:effectLst/>
              </a:rPr>
              <a:t>Manual records were only 23.57% compliant, automated records were </a:t>
            </a:r>
            <a:r>
              <a:rPr kumimoji="0" lang="en-US" altLang="en-US" sz="1400" b="1" i="0" u="none" strike="noStrike" cap="none" normalizeH="0" baseline="0" dirty="0">
                <a:ln>
                  <a:noFill/>
                </a:ln>
                <a:solidFill>
                  <a:schemeClr val="tx1"/>
                </a:solidFill>
                <a:effectLst/>
              </a:rPr>
              <a:t>100% error-free</a:t>
            </a:r>
            <a:r>
              <a:rPr kumimoji="0" lang="en-US" altLang="en-US"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Terminated Employee Salary Errors:</a:t>
            </a:r>
            <a:r>
              <a:rPr lang="en-US" altLang="en-US" sz="1400" dirty="0"/>
              <a:t> </a:t>
            </a:r>
            <a:r>
              <a:rPr kumimoji="0" lang="en-US" altLang="en-US" sz="1400" b="0" i="0" u="none" strike="noStrike" cap="none" normalizeH="0" baseline="0" dirty="0">
                <a:ln>
                  <a:noFill/>
                </a:ln>
                <a:solidFill>
                  <a:schemeClr val="tx1"/>
                </a:solidFill>
                <a:effectLst/>
              </a:rPr>
              <a:t>Manual payroll incorrectly paid 69 terminated employees, automated payroll had </a:t>
            </a:r>
            <a:r>
              <a:rPr kumimoji="0" lang="en-US" altLang="en-US" sz="1400" b="1" i="0" u="none" strike="noStrike" cap="none" normalizeH="0" baseline="0" dirty="0">
                <a:ln>
                  <a:noFill/>
                </a:ln>
                <a:solidFill>
                  <a:schemeClr val="tx1"/>
                </a:solidFill>
                <a:effectLst/>
              </a:rPr>
              <a:t>0 such errors</a:t>
            </a:r>
            <a:r>
              <a:rPr kumimoji="0" lang="en-US" altLang="en-US" sz="1400" b="0" i="0" u="none" strike="noStrike" cap="none" normalizeH="0" baseline="0" dirty="0">
                <a:ln>
                  <a:noFill/>
                </a:ln>
                <a:solidFill>
                  <a:schemeClr val="tx1"/>
                </a:solidFill>
                <a:effectLst/>
              </a:rPr>
              <a:t>, </a:t>
            </a:r>
            <a:r>
              <a:rPr lang="en-US" sz="1400" dirty="0"/>
              <a:t>Once the status is marked as </a:t>
            </a:r>
            <a:r>
              <a:rPr lang="en-US" sz="1400" b="1" dirty="0"/>
              <a:t>‘Terminated’</a:t>
            </a:r>
            <a:r>
              <a:rPr lang="en-US" sz="1400" dirty="0"/>
              <a:t>, the payroll module excludes them from salary processing, ensuring zero salary leakage.</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Salary Accuracy by Department:</a:t>
            </a:r>
            <a:r>
              <a:rPr lang="en-US" altLang="en-US" sz="1400" dirty="0"/>
              <a:t> </a:t>
            </a:r>
            <a:r>
              <a:rPr kumimoji="0" lang="en-US" altLang="en-US" sz="1400" b="0" i="0" u="none" strike="noStrike" cap="none" normalizeH="0" baseline="0" dirty="0">
                <a:ln>
                  <a:noFill/>
                </a:ln>
                <a:solidFill>
                  <a:schemeClr val="tx1"/>
                </a:solidFill>
                <a:effectLst/>
              </a:rPr>
              <a:t>Automated payroll showed more consistent and realistic salaries across all departments, reducing overpayments seen in manual payroll.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rPr>
              <a:t>Payment Mode Efficiency:</a:t>
            </a:r>
            <a:r>
              <a:rPr lang="en-US" altLang="en-US" sz="1400" dirty="0"/>
              <a:t> </a:t>
            </a:r>
            <a:r>
              <a:rPr kumimoji="0" lang="en-US" altLang="en-US" sz="1400" b="0" i="0" u="none" strike="noStrike" cap="none" normalizeH="0" baseline="0" dirty="0">
                <a:ln>
                  <a:noFill/>
                </a:ln>
                <a:solidFill>
                  <a:schemeClr val="tx1"/>
                </a:solidFill>
                <a:effectLst/>
              </a:rPr>
              <a:t>Across all payment modes (ATM, UPI, NEFT, </a:t>
            </a:r>
            <a:r>
              <a:rPr kumimoji="0" lang="en-US" altLang="en-US" sz="1400" b="0" i="0" u="none" strike="noStrike" cap="none" normalizeH="0" baseline="0" dirty="0" err="1">
                <a:ln>
                  <a:noFill/>
                </a:ln>
                <a:solidFill>
                  <a:schemeClr val="tx1"/>
                </a:solidFill>
                <a:effectLst/>
              </a:rPr>
              <a:t>GPay</a:t>
            </a:r>
            <a:r>
              <a:rPr kumimoji="0" lang="en-US" altLang="en-US" sz="1400" b="0" i="0" u="none" strike="noStrike" cap="none" normalizeH="0" baseline="0" dirty="0">
                <a:ln>
                  <a:noFill/>
                </a:ln>
                <a:solidFill>
                  <a:schemeClr val="tx1"/>
                </a:solidFill>
                <a:effectLst/>
              </a:rPr>
              <a:t>, Paytm), automated payroll </a:t>
            </a:r>
            <a:r>
              <a:rPr lang="en-US" sz="1400" dirty="0"/>
              <a:t>processes bulk transactions in </a:t>
            </a:r>
            <a:r>
              <a:rPr lang="en-US" sz="1400" b="1" dirty="0"/>
              <a:t>real-time or scheduled batches</a:t>
            </a:r>
            <a:r>
              <a:rPr lang="en-US" sz="1400" dirty="0"/>
              <a:t>, reducing time to as low as </a:t>
            </a:r>
            <a:r>
              <a:rPr lang="en-US" sz="1400" b="1" dirty="0"/>
              <a:t>5–20 minutes</a:t>
            </a:r>
            <a:r>
              <a:rPr lang="en-US" sz="1400" dirty="0"/>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F74005D-8297-431B-99F7-8D619CA29B16}"/>
              </a:ext>
            </a:extLst>
          </p:cNvPr>
          <p:cNvSpPr>
            <a:spLocks noChangeArrowheads="1"/>
          </p:cNvSpPr>
          <p:nvPr/>
        </p:nvSpPr>
        <p:spPr bwMode="auto">
          <a:xfrm>
            <a:off x="74644" y="4434464"/>
            <a:ext cx="1073953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Conclusion: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Automated payroll significantly improves the overall payroll process by </a:t>
            </a:r>
            <a:r>
              <a:rPr kumimoji="0" lang="en-US" altLang="en-US" sz="1400" i="0" u="none" strike="noStrike" cap="none" normalizeH="0" baseline="0" dirty="0">
                <a:ln>
                  <a:noFill/>
                </a:ln>
                <a:solidFill>
                  <a:schemeClr val="tx1"/>
                </a:solidFill>
                <a:effectLst/>
              </a:rPr>
              <a:t>reducing processing time, minimizing errors, and ensuring compliance</a:t>
            </a:r>
            <a:r>
              <a:rPr kumimoji="0" lang="en-US" altLang="en-US" sz="1400" b="0" i="0" u="none" strike="noStrike" cap="none" normalizeH="0" baseline="0" dirty="0">
                <a:ln>
                  <a:noFill/>
                </a:ln>
                <a:solidFill>
                  <a:schemeClr val="tx1"/>
                </a:solidFill>
                <a:effectLst/>
              </a:rPr>
              <a:t>. It provides a more </a:t>
            </a:r>
            <a:r>
              <a:rPr kumimoji="0" lang="en-US" altLang="en-US" sz="1400" i="0" u="none" strike="noStrike" cap="none" normalizeH="0" baseline="0" dirty="0">
                <a:ln>
                  <a:noFill/>
                </a:ln>
                <a:solidFill>
                  <a:schemeClr val="tx1"/>
                </a:solidFill>
                <a:effectLst/>
              </a:rPr>
              <a:t>reliable, consistent, and scalable solution compared to manual processing.</a:t>
            </a:r>
          </a:p>
        </p:txBody>
      </p:sp>
      <p:sp>
        <p:nvSpPr>
          <p:cNvPr id="8" name="TextBox 7">
            <a:extLst>
              <a:ext uri="{FF2B5EF4-FFF2-40B4-BE49-F238E27FC236}">
                <a16:creationId xmlns:a16="http://schemas.microsoft.com/office/drawing/2014/main" id="{99FD2CA1-0F66-4677-B23F-9C04D47489DF}"/>
              </a:ext>
            </a:extLst>
          </p:cNvPr>
          <p:cNvSpPr txBox="1"/>
          <p:nvPr/>
        </p:nvSpPr>
        <p:spPr>
          <a:xfrm>
            <a:off x="179294" y="5611016"/>
            <a:ext cx="2483224" cy="369332"/>
          </a:xfrm>
          <a:prstGeom prst="rect">
            <a:avLst/>
          </a:prstGeom>
          <a:noFill/>
        </p:spPr>
        <p:txBody>
          <a:bodyPr wrap="square">
            <a:spAutoFit/>
          </a:bodyPr>
          <a:lstStyle/>
          <a:p>
            <a:r>
              <a:rPr lang="en-US" sz="1800">
                <a:effectLst/>
                <a:latin typeface="Segoe UI Emoji" panose="020B0502040204020203" pitchFamily="34" charset="0"/>
                <a:ea typeface="Calibri" panose="020F0502020204030204" pitchFamily="34" charset="0"/>
                <a:cs typeface="Segoe UI Emoji" panose="020B0502040204020203" pitchFamily="34" charset="0"/>
              </a:rPr>
              <a:t>📎</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b="1">
                <a:effectLst/>
                <a:latin typeface="Calibri" panose="020F0502020204030204" pitchFamily="34" charset="0"/>
                <a:ea typeface="Calibri" panose="020F0502020204030204" pitchFamily="34" charset="0"/>
                <a:cs typeface="Times New Roman" panose="02020603050405020304" pitchFamily="18" charset="0"/>
              </a:rPr>
              <a:t>Resources &amp; Access:</a:t>
            </a: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10" name="TextBox 9">
            <a:extLst>
              <a:ext uri="{FF2B5EF4-FFF2-40B4-BE49-F238E27FC236}">
                <a16:creationId xmlns:a16="http://schemas.microsoft.com/office/drawing/2014/main" id="{C1C12689-F62C-49F7-A7AB-F417596D600E}"/>
              </a:ext>
            </a:extLst>
          </p:cNvPr>
          <p:cNvSpPr txBox="1"/>
          <p:nvPr/>
        </p:nvSpPr>
        <p:spPr>
          <a:xfrm>
            <a:off x="2501153" y="5641793"/>
            <a:ext cx="6096000" cy="307777"/>
          </a:xfrm>
          <a:prstGeom prst="rect">
            <a:avLst/>
          </a:prstGeom>
          <a:noFill/>
        </p:spPr>
        <p:txBody>
          <a:bodyPr wrap="square">
            <a:spAutoFit/>
          </a:bodyPr>
          <a:lstStyle/>
          <a:p>
            <a:r>
              <a:rPr lang="en-US" sz="1400" dirty="0">
                <a:hlinkClick r:id="rId2"/>
              </a:rPr>
              <a:t>https://github.com/Gayathri1698/Payroll-gap-analysis.git</a:t>
            </a:r>
            <a:endParaRPr lang="en-US" sz="1400" dirty="0"/>
          </a:p>
        </p:txBody>
      </p:sp>
    </p:spTree>
    <p:extLst>
      <p:ext uri="{BB962C8B-B14F-4D97-AF65-F5344CB8AC3E}">
        <p14:creationId xmlns:p14="http://schemas.microsoft.com/office/powerpoint/2010/main" val="600470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576</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Segoe UI Emoji</vt:lpstr>
      <vt:lpstr>Wingdings</vt:lpstr>
      <vt:lpstr>Office Theme</vt:lpstr>
      <vt:lpstr>Payroll Gap Analysis – Manual vs Automated Payroll</vt:lpstr>
      <vt:lpstr>Dataset Creation  I created two separate tables: Manual Payroll – 150 sample rows Automated Payroll – 150 sample rows  Contains columns like: Employee ID, Name, Department, Net Salary, Processing Time, Payment Mode, Termination Status, Compliance Flag, Onboarding status, Recruitment Status</vt:lpstr>
      <vt:lpstr>Comparison Summary – Manual vs Automated Payroll Table explains the key performance differences between manual and automated payroll processes:</vt:lpstr>
      <vt:lpstr>Automated payroll dataset is 100% error-free, while the manual payroll shows only 23.57% compliant records. inconsistency in manual payroll can lead to salary miscalculations, compliance issues.</vt:lpstr>
      <vt:lpstr>This query checks for salary payments made to terminated employees. Manual payroll shows that 69 payments were processed for terminated employees, while the automated system shows none, indicating better control and accuracy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gayathri apr3</dc:creator>
  <cp:lastModifiedBy>gayathri apr3</cp:lastModifiedBy>
  <cp:revision>11</cp:revision>
  <dcterms:created xsi:type="dcterms:W3CDTF">2025-08-05T16:37:13Z</dcterms:created>
  <dcterms:modified xsi:type="dcterms:W3CDTF">2025-08-06T01:27:33Z</dcterms:modified>
</cp:coreProperties>
</file>