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726" r:id="rId1"/>
  </p:sldMasterIdLst>
  <p:notesMasterIdLst>
    <p:notesMasterId r:id="rId2"/>
  </p:notesMasterIdLst>
  <p:sldIdLst>
    <p:sldId id="353" r:id="rId3"/>
    <p:sldId id="354"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Lst>
  <p:sldSz type="screen16x9" cy="6858000" cx="12192000"/>
  <p:notesSz cx="6857875" cy="9143850"/>
  <p:defaultTextStyle>
    <a:defPPr lvl="0">
      <a:defRPr lang="zh-CN"/>
    </a:defPPr>
    <a:lvl1pPr algn="l" defTabSz="914400" eaLnBrk="1" fontAlgn="auto" hangingPunct="1" indent="0" latinLnBrk="0" lvl="0" marL="0">
      <a:buNone/>
      <a:defRPr sz="1800" kern="1200">
        <a:solidFill>
          <a:schemeClr val="tx1"/>
        </a:solidFill>
        <a:latin typeface="Droid Sans" charset="0"/>
        <a:ea typeface="宋体" charset="0"/>
        <a:cs typeface="Droid Sans" charset="0"/>
      </a:defRPr>
    </a:lvl1pPr>
    <a:lvl2pPr algn="l" defTabSz="914400" eaLnBrk="1" fontAlgn="auto" hangingPunct="1" indent="0" latinLnBrk="0" lvl="1"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lvl="2"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lvl="3"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lvl="4"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lvl="5"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lvl="6"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lvl="7"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lvl="8"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160"/>
        <p:guide pos="384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7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4" name=""/>
        <p:cNvGrpSpPr/>
        <p:nvPr/>
      </p:nvGrpSpPr>
      <p:grpSpPr>
        <a:xfrm>
          <a:off x="0" y="0"/>
          <a:ext cx="0" cy="0"/>
          <a:chOff x="0" y="0"/>
          <a:chExt cx="0" cy="0"/>
        </a:xfrm>
      </p:grpSpPr>
      <p:sp>
        <p:nvSpPr>
          <p:cNvPr id="1048581" name="文本框"/>
          <p:cNvSpPr>
            <a:spLocks noGrp="1"/>
          </p:cNvSpPr>
          <p:nvPr>
            <p:ph type="ctrTitle"/>
          </p:nvPr>
        </p:nvSpPr>
        <p:spPr>
          <a:xfrm rot="0">
            <a:off x="1524000" y="1122363"/>
            <a:ext cx="9144000" cy="2387600"/>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90000"/>
              </a:lnSpc>
              <a:spcBef>
                <a:spcPts val="0"/>
              </a:spcBef>
              <a:spcAft>
                <a:spcPts val="0"/>
              </a:spcAft>
              <a:buNone/>
            </a:pPr>
            <a:r>
              <a:rPr altLang="zh-CN" baseline="0" b="0" cap="none" sz="6000" i="0" kern="1200" lang="en-US" spc="0" strike="noStrike" u="none">
                <a:solidFill>
                  <a:schemeClr val="tx1"/>
                </a:solidFill>
                <a:latin typeface="Aptos Display" pitchFamily="0" charset="0"/>
                <a:ea typeface="等线 Light" pitchFamily="0" charset="0"/>
                <a:cs typeface="Lucida Sans"/>
              </a:rPr>
              <a:t>Click to edit Master title style</a:t>
            </a:r>
            <a:endParaRPr altLang="en-US" baseline="0" b="0" cap="none" sz="6000" i="0" kern="1200" lang="zh-CN" spc="0" strike="noStrike" u="none">
              <a:solidFill>
                <a:schemeClr val="tx1"/>
              </a:solidFill>
              <a:latin typeface="Aptos Display" pitchFamily="0" charset="0"/>
              <a:ea typeface="等线 Light" pitchFamily="0" charset="0"/>
              <a:cs typeface="Lucida Sans"/>
            </a:endParaRPr>
          </a:p>
        </p:txBody>
      </p:sp>
      <p:sp>
        <p:nvSpPr>
          <p:cNvPr id="1048582" name="文本框"/>
          <p:cNvSpPr>
            <a:spLocks noGrp="1"/>
          </p:cNvSpPr>
          <p:nvPr>
            <p:ph type="subTitle" idx="1"/>
          </p:nvPr>
        </p:nvSpPr>
        <p:spPr>
          <a:xfrm rot="0">
            <a:off x="1524000" y="3602038"/>
            <a:ext cx="9144000" cy="1655762"/>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90000"/>
              </a:lnSpc>
              <a:spcBef>
                <a:spcPts val="1000"/>
              </a:spcBef>
              <a:spcAft>
                <a:spcPts val="0"/>
              </a:spcAft>
              <a:buNone/>
            </a:pPr>
            <a:r>
              <a:rPr altLang="zh-CN" baseline="0" b="0" cap="none" sz="2400" i="0" kern="1200" lang="en-US" spc="0" strike="noStrike" u="none">
                <a:solidFill>
                  <a:schemeClr val="tx1"/>
                </a:solidFill>
                <a:latin typeface="Aptos" pitchFamily="0" charset="0"/>
                <a:ea typeface="等线" pitchFamily="0" charset="0"/>
                <a:cs typeface="Lucida Sans"/>
              </a:rPr>
              <a:t>Click to edit Master subtitle style</a:t>
            </a:r>
            <a:endParaRPr altLang="en-US" baseline="0" b="0" cap="none" sz="2400" i="0" kern="1200" lang="zh-CN" spc="0" strike="noStrike" u="none">
              <a:solidFill>
                <a:schemeClr val="tx1"/>
              </a:solidFill>
              <a:latin typeface="Aptos" pitchFamily="0" charset="0"/>
              <a:ea typeface="等线" pitchFamily="0" charset="0"/>
              <a:cs typeface="Lucida Sans"/>
            </a:endParaRPr>
          </a:p>
        </p:txBody>
      </p:sp>
      <p:sp>
        <p:nvSpPr>
          <p:cNvPr id="1048583" name="文本框"/>
          <p:cNvSpPr>
            <a:spLocks noGrp="1"/>
          </p:cNvSpPr>
          <p:nvPr>
            <p:ph type="dt" idx="10"/>
          </p:nvPr>
        </p:nvSpPr>
        <p:spPr>
          <a:xfrm rot="0">
            <a:off x="838200" y="6356349"/>
            <a:ext cx="2743200" cy="365125"/>
          </a:xfrm>
          <a:prstGeom prst="rect"/>
          <a:noFill/>
          <a:ln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200" i="0" kern="1200" lang="zh-CN" spc="0" strike="noStrike" u="none">
              <a:solidFill>
                <a:srgbClr val="767676"/>
              </a:solidFill>
              <a:latin typeface="Aptos" pitchFamily="0" charset="0"/>
              <a:ea typeface="等线" pitchFamily="0" charset="0"/>
              <a:cs typeface="Aptos" pitchFamily="0" charset="0"/>
            </a:endParaRPr>
          </a:p>
        </p:txBody>
      </p:sp>
      <p:sp>
        <p:nvSpPr>
          <p:cNvPr id="1048584" name="文本框"/>
          <p:cNvSpPr>
            <a:spLocks noGrp="1"/>
          </p:cNvSpPr>
          <p:nvPr>
            <p:ph type="ftr"/>
          </p:nvPr>
        </p:nvSpPr>
        <p:spPr>
          <a:xfrm rot="0">
            <a:off x="4038600" y="6356349"/>
            <a:ext cx="4114800" cy="365125"/>
          </a:xfrm>
          <a:prstGeom prst="rect"/>
          <a:noFill/>
          <a:ln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endParaRPr altLang="en-US" baseline="0" b="0" cap="none" sz="1200" i="0" kern="1200" lang="zh-CN" spc="0" strike="noStrike" u="none">
              <a:solidFill>
                <a:srgbClr val="767676"/>
              </a:solidFill>
              <a:latin typeface="Aptos" pitchFamily="0" charset="0"/>
              <a:ea typeface="等线" pitchFamily="0" charset="0"/>
              <a:cs typeface="Aptos" pitchFamily="0" charset="0"/>
            </a:endParaRPr>
          </a:p>
        </p:txBody>
      </p:sp>
      <p:sp>
        <p:nvSpPr>
          <p:cNvPr id="1048585" name="文本框"/>
          <p:cNvSpPr>
            <a:spLocks noGrp="1"/>
          </p:cNvSpPr>
          <p:nvPr>
            <p:ph type="sldNum"/>
          </p:nvPr>
        </p:nvSpPr>
        <p:spPr>
          <a:xfrm rot="0">
            <a:off x="8610600" y="6356349"/>
            <a:ext cx="2743200"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200" i="0" kern="1200" lang="en-US" spc="0" strike="noStrike" u="none">
                <a:solidFill>
                  <a:srgbClr val="767676"/>
                </a:solidFill>
                <a:latin typeface="Aptos" pitchFamily="0" charset="0"/>
                <a:ea typeface="等线" pitchFamily="0" charset="0"/>
                <a:cs typeface="Aptos" pitchFamily="0" charset="0"/>
              </a:rPr>
              <a:t>&lt;#&gt;</a:t>
            </a:fld>
            <a:endParaRPr altLang="en-US" baseline="0" b="0" cap="none" sz="1200" i="0" kern="1200" lang="zh-CN" spc="0" strike="noStrike" u="none">
              <a:solidFill>
                <a:srgbClr val="767676"/>
              </a:solidFill>
              <a:latin typeface="Aptos" pitchFamily="0" charset="0"/>
              <a:ea typeface="等线" pitchFamily="0" charset="0"/>
              <a:cs typeface="Aptos"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50" name=""/>
        <p:cNvGrpSpPr/>
        <p:nvPr/>
      </p:nvGrpSpPr>
      <p:grpSpPr>
        <a:xfrm>
          <a:off x="0" y="0"/>
          <a:ext cx="0" cy="0"/>
          <a:chOff x="0" y="0"/>
          <a:chExt cx="0" cy="0"/>
        </a:xfrm>
      </p:grpSpPr>
      <p:sp>
        <p:nvSpPr>
          <p:cNvPr id="1048640" name="文本框"/>
          <p:cNvSpPr>
            <a:spLocks noGrp="1"/>
          </p:cNvSpPr>
          <p:nvPr>
            <p:ph type="title"/>
          </p:nvPr>
        </p:nvSpPr>
        <p:spPr/>
        <p:txBody>
          <a:bodyPr/>
          <a:p>
            <a:r>
              <a:rPr altLang="en-US" lang="zh-CN" smtClean="0"/>
              <a:t>单击此处编辑母版标题样式</a:t>
            </a:r>
            <a:endParaRPr altLang="en-US" lang="zh-CN"/>
          </a:p>
        </p:txBody>
      </p:sp>
      <p:sp>
        <p:nvSpPr>
          <p:cNvPr id="1048641"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3" name="文本框"/>
          <p:cNvSpPr>
            <a:spLocks noGrp="1"/>
          </p:cNvSpPr>
          <p:nvPr>
            <p:ph type="ftr" sz="quarter" idx="11"/>
          </p:nvPr>
        </p:nvSpPr>
        <p:spPr/>
        <p:txBody>
          <a:bodyPr/>
          <a:p>
            <a:endParaRPr altLang="en-US" lang="zh-CN"/>
          </a:p>
        </p:txBody>
      </p:sp>
      <p:sp>
        <p:nvSpPr>
          <p:cNvPr id="104864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47" name=""/>
        <p:cNvGrpSpPr/>
        <p:nvPr/>
      </p:nvGrpSpPr>
      <p:grpSpPr>
        <a:xfrm>
          <a:off x="0" y="0"/>
          <a:ext cx="0" cy="0"/>
          <a:chOff x="0" y="0"/>
          <a:chExt cx="0" cy="0"/>
        </a:xfrm>
      </p:grpSpPr>
      <p:sp>
        <p:nvSpPr>
          <p:cNvPr id="1048624"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25"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2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27" name="文本框"/>
          <p:cNvSpPr>
            <a:spLocks noGrp="1"/>
          </p:cNvSpPr>
          <p:nvPr>
            <p:ph type="ftr" sz="quarter" idx="11"/>
          </p:nvPr>
        </p:nvSpPr>
        <p:spPr/>
        <p:txBody>
          <a:bodyPr/>
          <a:p>
            <a:endParaRPr altLang="en-US" lang="zh-CN"/>
          </a:p>
        </p:txBody>
      </p:sp>
      <p:sp>
        <p:nvSpPr>
          <p:cNvPr id="104862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1" name=""/>
        <p:cNvGrpSpPr/>
        <p:nvPr/>
      </p:nvGrpSpPr>
      <p:grpSpPr>
        <a:xfrm>
          <a:off x="0" y="0"/>
          <a:ext cx="0" cy="0"/>
          <a:chOff x="0" y="0"/>
          <a:chExt cx="0" cy="0"/>
        </a:xfrm>
      </p:grpSpPr>
      <p:sp>
        <p:nvSpPr>
          <p:cNvPr id="1048588"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89"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90" name="文本框"/>
          <p:cNvSpPr>
            <a:spLocks noGrp="1"/>
          </p:cNvSpPr>
          <p:nvPr>
            <p:ph type="dt" idx="10"/>
          </p:nvPr>
        </p:nvSpPr>
        <p:spPr>
          <a:xfrm rot="0">
            <a:off x="838200" y="6356349"/>
            <a:ext cx="2743200"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1200" lang="zh-CN">
              <a:solidFill>
                <a:srgbClr val="767676"/>
              </a:solidFill>
              <a:latin typeface="Aptos" pitchFamily="0" charset="0"/>
              <a:ea typeface="等线" pitchFamily="0" charset="0"/>
              <a:cs typeface="Aptos" pitchFamily="0" charset="0"/>
            </a:endParaRPr>
          </a:p>
        </p:txBody>
      </p:sp>
      <p:sp>
        <p:nvSpPr>
          <p:cNvPr id="1048591" name="文本框"/>
          <p:cNvSpPr>
            <a:spLocks noGrp="1"/>
          </p:cNvSpPr>
          <p:nvPr>
            <p:ph type="ftr"/>
          </p:nvPr>
        </p:nvSpPr>
        <p:spPr>
          <a:xfrm rot="0">
            <a:off x="4038600" y="6356349"/>
            <a:ext cx="4114800" cy="365125"/>
          </a:xfrm>
          <a:prstGeom prst="rect"/>
          <a:noFill/>
          <a:ln cap="flat" cmpd="sng">
            <a:noFill/>
            <a:prstDash val="solid"/>
            <a:miter/>
          </a:ln>
        </p:spPr>
        <p:txBody>
          <a:bodyPr anchor="ctr" anchorCtr="0" bIns="45720" lIns="91440" rIns="91440" tIns="45720" vert="horz" wrap="square">
            <a:prstTxWarp prst="textNoShape"/>
          </a:bodyPr>
          <a:p>
            <a:pPr algn="ctr"/>
            <a:endParaRPr altLang="en-US" sz="1200" lang="zh-CN">
              <a:solidFill>
                <a:srgbClr val="767676"/>
              </a:solidFill>
              <a:latin typeface="Aptos" pitchFamily="0" charset="0"/>
              <a:ea typeface="等线" pitchFamily="0" charset="0"/>
              <a:cs typeface="Aptos" pitchFamily="0" charset="0"/>
            </a:endParaRPr>
          </a:p>
        </p:txBody>
      </p:sp>
      <p:sp>
        <p:nvSpPr>
          <p:cNvPr id="1048592" name="文本框"/>
          <p:cNvSpPr>
            <a:spLocks noGrp="1"/>
          </p:cNvSpPr>
          <p:nvPr>
            <p:ph type="sldNum"/>
          </p:nvPr>
        </p:nvSpPr>
        <p:spPr>
          <a:xfrm rot="0">
            <a:off x="8610600" y="6356349"/>
            <a:ext cx="2743200"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rgbClr val="767676"/>
                </a:solidFill>
                <a:latin typeface="Aptos" pitchFamily="0" charset="0"/>
                <a:ea typeface="等线" pitchFamily="0" charset="0"/>
                <a:cs typeface="Aptos" pitchFamily="0" charset="0"/>
              </a:rPr>
              <a:t>&lt;#&gt;</a:t>
            </a:fld>
            <a:endParaRPr altLang="en-US" sz="1200" lang="zh-CN">
              <a:solidFill>
                <a:srgbClr val="767676"/>
              </a:solidFill>
              <a:latin typeface="Aptos" pitchFamily="0" charset="0"/>
              <a:ea typeface="等线" pitchFamily="0" charset="0"/>
              <a:cs typeface="Apto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48" name=""/>
        <p:cNvGrpSpPr/>
        <p:nvPr/>
      </p:nvGrpSpPr>
      <p:grpSpPr>
        <a:xfrm>
          <a:off x="0" y="0"/>
          <a:ext cx="0" cy="0"/>
          <a:chOff x="0" y="0"/>
          <a:chExt cx="0" cy="0"/>
        </a:xfrm>
      </p:grpSpPr>
      <p:sp>
        <p:nvSpPr>
          <p:cNvPr id="1048629" name="文本框"/>
          <p:cNvSpPr>
            <a:spLocks noGrp="1"/>
          </p:cNvSpPr>
          <p:nvPr>
            <p:ph type="title"/>
          </p:nvPr>
        </p:nvSpPr>
        <p:spPr/>
        <p:txBody>
          <a:bodyPr/>
          <a:p>
            <a:r>
              <a:rPr altLang="en-US" lang="zh-CN" smtClean="0"/>
              <a:t>单击此处编辑母版标题样式</a:t>
            </a:r>
            <a:endParaRPr altLang="en-US" lang="zh-CN"/>
          </a:p>
        </p:txBody>
      </p:sp>
      <p:sp>
        <p:nvSpPr>
          <p:cNvPr id="1048630"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3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2" name="文本框"/>
          <p:cNvSpPr>
            <a:spLocks noGrp="1"/>
          </p:cNvSpPr>
          <p:nvPr>
            <p:ph type="ftr" sz="quarter" idx="11"/>
          </p:nvPr>
        </p:nvSpPr>
        <p:spPr/>
        <p:txBody>
          <a:bodyPr/>
          <a:p>
            <a:endParaRPr altLang="en-US" lang="zh-CN"/>
          </a:p>
        </p:txBody>
      </p:sp>
      <p:sp>
        <p:nvSpPr>
          <p:cNvPr id="104863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51" name=""/>
        <p:cNvGrpSpPr/>
        <p:nvPr/>
      </p:nvGrpSpPr>
      <p:grpSpPr>
        <a:xfrm>
          <a:off x="0" y="0"/>
          <a:ext cx="0" cy="0"/>
          <a:chOff x="0" y="0"/>
          <a:chExt cx="0" cy="0"/>
        </a:xfrm>
      </p:grpSpPr>
      <p:sp>
        <p:nvSpPr>
          <p:cNvPr id="1048645"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46"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4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8" name="文本框"/>
          <p:cNvSpPr>
            <a:spLocks noGrp="1"/>
          </p:cNvSpPr>
          <p:nvPr>
            <p:ph type="ftr" sz="quarter" idx="11"/>
          </p:nvPr>
        </p:nvSpPr>
        <p:spPr/>
        <p:txBody>
          <a:bodyPr/>
          <a:p>
            <a:endParaRPr altLang="en-US" lang="zh-CN"/>
          </a:p>
        </p:txBody>
      </p:sp>
      <p:sp>
        <p:nvSpPr>
          <p:cNvPr id="104864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52" name=""/>
        <p:cNvGrpSpPr/>
        <p:nvPr/>
      </p:nvGrpSpPr>
      <p:grpSpPr>
        <a:xfrm>
          <a:off x="0" y="0"/>
          <a:ext cx="0" cy="0"/>
          <a:chOff x="0" y="0"/>
          <a:chExt cx="0" cy="0"/>
        </a:xfrm>
      </p:grpSpPr>
      <p:sp>
        <p:nvSpPr>
          <p:cNvPr id="1048650" name="文本框"/>
          <p:cNvSpPr>
            <a:spLocks noGrp="1"/>
          </p:cNvSpPr>
          <p:nvPr>
            <p:ph type="title"/>
          </p:nvPr>
        </p:nvSpPr>
        <p:spPr/>
        <p:txBody>
          <a:bodyPr/>
          <a:p>
            <a:r>
              <a:rPr altLang="en-US" lang="zh-CN" smtClean="0"/>
              <a:t>单击此处编辑母版标题样式</a:t>
            </a:r>
            <a:endParaRPr altLang="en-US" lang="zh-CN"/>
          </a:p>
        </p:txBody>
      </p:sp>
      <p:sp>
        <p:nvSpPr>
          <p:cNvPr id="104865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4" name="文本框"/>
          <p:cNvSpPr>
            <a:spLocks noGrp="1"/>
          </p:cNvSpPr>
          <p:nvPr>
            <p:ph type="ftr" sz="quarter" idx="11"/>
          </p:nvPr>
        </p:nvSpPr>
        <p:spPr/>
        <p:txBody>
          <a:bodyPr/>
          <a:p>
            <a:endParaRPr altLang="en-US" lang="zh-CN"/>
          </a:p>
        </p:txBody>
      </p:sp>
      <p:sp>
        <p:nvSpPr>
          <p:cNvPr id="10486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53" name=""/>
        <p:cNvGrpSpPr/>
        <p:nvPr/>
      </p:nvGrpSpPr>
      <p:grpSpPr>
        <a:xfrm>
          <a:off x="0" y="0"/>
          <a:ext cx="0" cy="0"/>
          <a:chOff x="0" y="0"/>
          <a:chExt cx="0" cy="0"/>
        </a:xfrm>
      </p:grpSpPr>
      <p:sp>
        <p:nvSpPr>
          <p:cNvPr id="1048656" name="文本框"/>
          <p:cNvSpPr>
            <a:spLocks noGrp="1"/>
          </p:cNvSpPr>
          <p:nvPr>
            <p:ph type="title"/>
          </p:nvPr>
        </p:nvSpPr>
        <p:spPr/>
        <p:txBody>
          <a:bodyPr/>
          <a:p>
            <a:r>
              <a:rPr altLang="en-US" lang="zh-CN" smtClean="0"/>
              <a:t>单击此处编辑母版标题样式</a:t>
            </a:r>
            <a:endParaRPr altLang="en-US" lang="zh-CN"/>
          </a:p>
        </p:txBody>
      </p:sp>
      <p:sp>
        <p:nvSpPr>
          <p:cNvPr id="104865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5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6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2" name="文本框"/>
          <p:cNvSpPr>
            <a:spLocks noGrp="1"/>
          </p:cNvSpPr>
          <p:nvPr>
            <p:ph type="ftr" sz="quarter" idx="11"/>
          </p:nvPr>
        </p:nvSpPr>
        <p:spPr/>
        <p:txBody>
          <a:bodyPr/>
          <a:p>
            <a:endParaRPr altLang="en-US" lang="zh-CN"/>
          </a:p>
        </p:txBody>
      </p:sp>
      <p:sp>
        <p:nvSpPr>
          <p:cNvPr id="10486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46" name=""/>
        <p:cNvGrpSpPr/>
        <p:nvPr/>
      </p:nvGrpSpPr>
      <p:grpSpPr>
        <a:xfrm>
          <a:off x="0" y="0"/>
          <a:ext cx="0" cy="0"/>
          <a:chOff x="0" y="0"/>
          <a:chExt cx="0" cy="0"/>
        </a:xfrm>
      </p:grpSpPr>
      <p:sp>
        <p:nvSpPr>
          <p:cNvPr id="1048620" name="文本框"/>
          <p:cNvSpPr>
            <a:spLocks noGrp="1"/>
          </p:cNvSpPr>
          <p:nvPr>
            <p:ph type="title"/>
          </p:nvPr>
        </p:nvSpPr>
        <p:spPr/>
        <p:txBody>
          <a:bodyPr/>
          <a:p>
            <a:r>
              <a:rPr altLang="en-US" lang="zh-CN" smtClean="0"/>
              <a:t>单击此处编辑母版标题样式</a:t>
            </a:r>
            <a:endParaRPr altLang="en-US" lang="zh-CN"/>
          </a:p>
        </p:txBody>
      </p:sp>
      <p:sp>
        <p:nvSpPr>
          <p:cNvPr id="104862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22" name="文本框"/>
          <p:cNvSpPr>
            <a:spLocks noGrp="1"/>
          </p:cNvSpPr>
          <p:nvPr>
            <p:ph type="ftr" sz="quarter" idx="11"/>
          </p:nvPr>
        </p:nvSpPr>
        <p:spPr/>
        <p:txBody>
          <a:bodyPr/>
          <a:p>
            <a:endParaRPr altLang="en-US" lang="zh-CN"/>
          </a:p>
        </p:txBody>
      </p:sp>
      <p:sp>
        <p:nvSpPr>
          <p:cNvPr id="104862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54" name=""/>
        <p:cNvGrpSpPr/>
        <p:nvPr/>
      </p:nvGrpSpPr>
      <p:grpSpPr>
        <a:xfrm>
          <a:off x="0" y="0"/>
          <a:ext cx="0" cy="0"/>
          <a:chOff x="0" y="0"/>
          <a:chExt cx="0" cy="0"/>
        </a:xfrm>
      </p:grpSpPr>
      <p:sp>
        <p:nvSpPr>
          <p:cNvPr id="10486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5" name="文本框"/>
          <p:cNvSpPr>
            <a:spLocks noGrp="1"/>
          </p:cNvSpPr>
          <p:nvPr>
            <p:ph type="ftr" sz="quarter" idx="11"/>
          </p:nvPr>
        </p:nvSpPr>
        <p:spPr/>
        <p:txBody>
          <a:bodyPr/>
          <a:p>
            <a:endParaRPr altLang="en-US" lang="zh-CN"/>
          </a:p>
        </p:txBody>
      </p:sp>
      <p:sp>
        <p:nvSpPr>
          <p:cNvPr id="10486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55" name=""/>
        <p:cNvGrpSpPr/>
        <p:nvPr/>
      </p:nvGrpSpPr>
      <p:grpSpPr>
        <a:xfrm>
          <a:off x="0" y="0"/>
          <a:ext cx="0" cy="0"/>
          <a:chOff x="0" y="0"/>
          <a:chExt cx="0" cy="0"/>
        </a:xfrm>
      </p:grpSpPr>
      <p:sp>
        <p:nvSpPr>
          <p:cNvPr id="1048667"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668"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9"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7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1" name="文本框"/>
          <p:cNvSpPr>
            <a:spLocks noGrp="1"/>
          </p:cNvSpPr>
          <p:nvPr>
            <p:ph type="ftr" sz="quarter" idx="11"/>
          </p:nvPr>
        </p:nvSpPr>
        <p:spPr/>
        <p:txBody>
          <a:bodyPr/>
          <a:p>
            <a:endParaRPr altLang="en-US" lang="zh-CN"/>
          </a:p>
        </p:txBody>
      </p:sp>
      <p:sp>
        <p:nvSpPr>
          <p:cNvPr id="104867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49" name=""/>
        <p:cNvGrpSpPr/>
        <p:nvPr/>
      </p:nvGrpSpPr>
      <p:grpSpPr>
        <a:xfrm>
          <a:off x="0" y="0"/>
          <a:ext cx="0" cy="0"/>
          <a:chOff x="0" y="0"/>
          <a:chExt cx="0" cy="0"/>
        </a:xfrm>
      </p:grpSpPr>
      <p:sp>
        <p:nvSpPr>
          <p:cNvPr id="104863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3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3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8" name="文本框"/>
          <p:cNvSpPr>
            <a:spLocks noGrp="1"/>
          </p:cNvSpPr>
          <p:nvPr>
            <p:ph type="ftr" sz="quarter" idx="11"/>
          </p:nvPr>
        </p:nvSpPr>
        <p:spPr/>
        <p:txBody>
          <a:bodyPr/>
          <a:p>
            <a:endParaRPr altLang="en-US" lang="zh-CN"/>
          </a:p>
        </p:txBody>
      </p:sp>
      <p:sp>
        <p:nvSpPr>
          <p:cNvPr id="10486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1" name=""/>
        <p:cNvGrpSpPr/>
        <p:nvPr/>
      </p:nvGrpSpPr>
      <p:grpSpPr>
        <a:xfrm>
          <a:off x="0" y="0"/>
          <a:ext cx="0" cy="0"/>
          <a:chOff x="0" y="0"/>
          <a:chExt cx="0" cy="0"/>
        </a:xfrm>
      </p:grpSpPr>
      <p:sp>
        <p:nvSpPr>
          <p:cNvPr id="1048576"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838200" y="6356349"/>
            <a:ext cx="2743200" cy="365125"/>
          </a:xfrm>
          <a:prstGeom prst="rect"/>
          <a:noFill/>
          <a:ln w="12700" cap="flat" cmpd="sng">
            <a:noFill/>
            <a:prstDash val="solid"/>
            <a:miter/>
          </a:ln>
        </p:spPr>
        <p:txBody>
          <a:bodyPr anchor="ctr" anchorCtr="0" bIns="45720" lIns="91440" rIns="91440" tIns="45720" vert="horz" wrap="square">
            <a:prstTxWarp prst="textNoShape"/>
          </a:bodyPr>
          <a:p>
            <a:pPr algn="l"/>
            <a:fld id="{CAD2D6BD-DE1B-4B5F-8B41-2702339687B9}" type="datetime1">
              <a:rPr altLang="zh-CN" sz="1200" lang="en-US">
                <a:solidFill>
                  <a:srgbClr val="767676"/>
                </a:solidFill>
                <a:latin typeface="Aptos" pitchFamily="0" charset="0"/>
                <a:ea typeface="等线" pitchFamily="0" charset="0"/>
                <a:cs typeface="Aptos" pitchFamily="0" charset="0"/>
              </a:rPr>
              <a:t>4/4/2024</a:t>
            </a:fld>
            <a:endParaRPr altLang="en-US" sz="1200" lang="zh-CN">
              <a:solidFill>
                <a:srgbClr val="767676"/>
              </a:solidFill>
              <a:latin typeface="Aptos" pitchFamily="0" charset="0"/>
              <a:ea typeface="等线" pitchFamily="0" charset="0"/>
              <a:cs typeface="Aptos" pitchFamily="0" charset="0"/>
            </a:endParaRPr>
          </a:p>
        </p:txBody>
      </p:sp>
      <p:sp>
        <p:nvSpPr>
          <p:cNvPr id="1048579" name="文本框"/>
          <p:cNvSpPr>
            <a:spLocks noGrp="1"/>
          </p:cNvSpPr>
          <p:nvPr>
            <p:ph type="ftr" idx="3"/>
          </p:nvPr>
        </p:nvSpPr>
        <p:spPr>
          <a:xfrm rot="0">
            <a:off x="4038600" y="6356349"/>
            <a:ext cx="4114800" cy="365125"/>
          </a:xfrm>
          <a:prstGeom prst="rect"/>
          <a:noFill/>
          <a:ln w="12700" cap="flat" cmpd="sng">
            <a:noFill/>
            <a:prstDash val="solid"/>
            <a:miter/>
          </a:ln>
        </p:spPr>
        <p:txBody>
          <a:bodyPr anchor="ctr" anchorCtr="0" bIns="45720" lIns="91440" rIns="91440" tIns="45720" vert="horz" wrap="square">
            <a:prstTxWarp prst="textNoShape"/>
          </a:bodyPr>
          <a:p>
            <a:pPr algn="ctr"/>
            <a:endParaRPr altLang="en-US" sz="1200" lang="zh-CN">
              <a:solidFill>
                <a:srgbClr val="767676"/>
              </a:solidFill>
              <a:latin typeface="Aptos" pitchFamily="0" charset="0"/>
              <a:ea typeface="等线" pitchFamily="0" charset="0"/>
              <a:cs typeface="Aptos" pitchFamily="0" charset="0"/>
            </a:endParaRPr>
          </a:p>
        </p:txBody>
      </p:sp>
      <p:sp>
        <p:nvSpPr>
          <p:cNvPr id="1048580" name="文本框"/>
          <p:cNvSpPr>
            <a:spLocks noGrp="1"/>
          </p:cNvSpPr>
          <p:nvPr>
            <p:ph type="sldNum" idx="4"/>
          </p:nvPr>
        </p:nvSpPr>
        <p:spPr>
          <a:xfrm rot="0">
            <a:off x="8610600" y="6356349"/>
            <a:ext cx="274320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rgbClr val="767676"/>
                </a:solidFill>
                <a:latin typeface="Aptos" pitchFamily="0" charset="0"/>
                <a:ea typeface="等线" pitchFamily="0" charset="0"/>
                <a:cs typeface="Aptos" pitchFamily="0" charset="0"/>
              </a:rPr>
              <a:t>&lt;#&gt;</a:t>
            </a:fld>
            <a:endParaRPr altLang="en-US" sz="1200" lang="zh-CN">
              <a:solidFill>
                <a:srgbClr val="767676"/>
              </a:solidFill>
              <a:latin typeface="Aptos" pitchFamily="0" charset="0"/>
              <a:ea typeface="等线" pitchFamily="0" charset="0"/>
              <a:cs typeface="Aptos" pitchFamily="0" charset="0"/>
            </a:endParaRPr>
          </a:p>
        </p:txBody>
      </p:sp>
    </p:spTree>
  </p:cSld>
  <p:clrMap accent1="accent1" accent2="accent2" accent3="accent3" accent4="accent4" accent5="accent5" accent6="accent6" bg1="lt1" bg2="lt2" tx1="dk1" tx2="dk2"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dt="0" ftr="0" hdr="0" sldNum="0"/>
  <p:txStyles>
    <p:titleStyle>
      <a:lvl1pPr algn="l" defTabSz="914400" eaLnBrk="1" fontAlgn="auto" hangingPunct="1" latinLnBrk="0">
        <a:lnSpc>
          <a:spcPct val="90000"/>
        </a:lnSpc>
        <a:spcBef>
          <a:spcPts val="0"/>
        </a:spcBef>
        <a:buNone/>
        <a:defRPr sz="4400" kern="1200">
          <a:solidFill>
            <a:schemeClr val="tx1"/>
          </a:solidFill>
          <a:latin typeface="Aptos Display" pitchFamily="0" charset="0"/>
          <a:ea typeface="等线 Light" pitchFamily="0" charset="0"/>
          <a:cs typeface="Aptos Display" pitchFamily="0" charset="0"/>
        </a:defRPr>
      </a:lvl1pPr>
    </p:titleStyle>
    <p:bodyStyle>
      <a:lvl1pPr algn="l" defTabSz="914400" eaLnBrk="1" fontAlgn="auto" hangingPunct="1" indent="-228600" latinLnBrk="0" marL="228600">
        <a:lnSpc>
          <a:spcPct val="90000"/>
        </a:lnSpc>
        <a:spcBef>
          <a:spcPts val="1000"/>
        </a:spcBef>
        <a:buFont typeface="Arial" pitchFamily="34" charset="0"/>
        <a:buChar char="•"/>
        <a:defRPr sz="2800" kern="1200">
          <a:solidFill>
            <a:schemeClr val="tx1"/>
          </a:solidFill>
          <a:latin typeface="Aptos" pitchFamily="0" charset="0"/>
          <a:ea typeface="等线" pitchFamily="0" charset="0"/>
          <a:cs typeface="Aptos" pitchFamily="0" charset="0"/>
        </a:defRPr>
      </a:lvl1pPr>
      <a:lvl2pPr algn="l" defTabSz="914400" eaLnBrk="1" fontAlgn="auto" hangingPunct="1" indent="-228600" latinLnBrk="0" marL="685800">
        <a:lnSpc>
          <a:spcPct val="90000"/>
        </a:lnSpc>
        <a:spcBef>
          <a:spcPts val="500"/>
        </a:spcBef>
        <a:buFont typeface="Arial" pitchFamily="34" charset="0"/>
        <a:buChar char="•"/>
        <a:defRPr sz="2400" kern="1200">
          <a:solidFill>
            <a:schemeClr val="tx1"/>
          </a:solidFill>
          <a:latin typeface="Aptos" pitchFamily="0" charset="0"/>
          <a:ea typeface="等线" pitchFamily="0" charset="0"/>
          <a:cs typeface="Aptos" pitchFamily="0" charset="0"/>
        </a:defRPr>
      </a:lvl2pPr>
      <a:lvl3pPr algn="l" defTabSz="914400" eaLnBrk="1" fontAlgn="auto" hangingPunct="1" indent="-228600" latinLnBrk="0" marL="1143000">
        <a:lnSpc>
          <a:spcPct val="90000"/>
        </a:lnSpc>
        <a:spcBef>
          <a:spcPts val="500"/>
        </a:spcBef>
        <a:buFont typeface="Arial" pitchFamily="34" charset="0"/>
        <a:buChar char="•"/>
        <a:defRPr sz="2000" kern="1200">
          <a:solidFill>
            <a:schemeClr val="tx1"/>
          </a:solidFill>
          <a:latin typeface="Aptos" pitchFamily="0" charset="0"/>
          <a:ea typeface="等线" pitchFamily="0" charset="0"/>
          <a:cs typeface="Aptos" pitchFamily="0" charset="0"/>
        </a:defRPr>
      </a:lvl3pPr>
      <a:lvl4pPr algn="l" defTabSz="914400" eaLnBrk="1" fontAlgn="auto" hangingPunct="1" indent="-228600" latinLnBrk="0" marL="1600200">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4pPr>
      <a:lvl5pPr algn="l" defTabSz="914400" eaLnBrk="1" fontAlgn="auto" hangingPunct="1" indent="-228600" latinLnBrk="0" marL="2057400">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5pPr>
      <a:lvl6pPr algn="l" defTabSz="914400" eaLnBrk="1" fontAlgn="auto" hangingPunct="1" indent="-228600" latinLnBrk="0" marL="2514600">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6pPr>
      <a:lvl7pPr algn="l" defTabSz="914400" eaLnBrk="1" fontAlgn="auto" hangingPunct="1" indent="-228600" latinLnBrk="0" marL="2971800">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7pPr>
      <a:lvl8pPr algn="l" defTabSz="914400" eaLnBrk="1" fontAlgn="auto" hangingPunct="1" indent="-228600" latinLnBrk="0" marL="3429000">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8pPr>
      <a:lvl9pPr algn="l" defTabSz="914400" eaLnBrk="1" fontAlgn="auto" hangingPunct="1" indent="-228600" latinLnBrk="0" marL="3429000">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hyperlink" Target="http://www.kaggle.com/datasets" TargetMode="External"/><Relationship Id="rId2" Type="http://schemas.openxmlformats.org/officeDocument/2006/relationships/hyperlink" Target="http://seaborn.pydata.org/" TargetMode="External"/><Relationship Id="rId3"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5" name=""/>
        <p:cNvGrpSpPr/>
        <p:nvPr/>
      </p:nvGrpSpPr>
      <p:grpSpPr>
        <a:xfrm>
          <a:off x="0" y="0"/>
          <a:ext cx="0" cy="0"/>
          <a:chOff x="0" y="0"/>
          <a:chExt cx="0" cy="0"/>
        </a:xfrm>
      </p:grpSpPr>
      <p:sp>
        <p:nvSpPr>
          <p:cNvPr id="1048586" name="文本框"/>
          <p:cNvSpPr>
            <a:spLocks noGrp="1"/>
          </p:cNvSpPr>
          <p:nvPr>
            <p:ph type="ctrTitle"/>
          </p:nvPr>
        </p:nvSpPr>
        <p:spPr>
          <a:xfrm rot="0">
            <a:off x="1524000" y="1122363"/>
            <a:ext cx="9144000" cy="1660026"/>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90000"/>
              </a:lnSpc>
              <a:spcBef>
                <a:spcPts val="0"/>
              </a:spcBef>
              <a:spcAft>
                <a:spcPts val="0"/>
              </a:spcAft>
              <a:buNone/>
            </a:pPr>
            <a:r>
              <a:rPr altLang="zh-CN" baseline="0" b="1" cap="none" sz="5400" i="0" kern="1200" lang="en-US" spc="0" strike="noStrike" u="none">
                <a:solidFill>
                  <a:schemeClr val="accent4"/>
                </a:solidFill>
                <a:latin typeface="Aptos Display" pitchFamily="0" charset="0"/>
                <a:ea typeface="等线 Light" pitchFamily="0" charset="0"/>
                <a:cs typeface="Lucida Sans"/>
              </a:rPr>
              <a:t>CAPSTON </a:t>
            </a:r>
            <a:r>
              <a:rPr altLang="zh-CN" baseline="0" b="1" cap="none" sz="5400" i="0" kern="1200" lang="en-US" spc="0" strike="noStrike" u="none">
                <a:solidFill>
                  <a:schemeClr val="accent4"/>
                </a:solidFill>
                <a:latin typeface="Aptos Display" pitchFamily="0" charset="0"/>
                <a:ea typeface="等线 Light" pitchFamily="0" charset="0"/>
                <a:cs typeface="Lucida Sans"/>
              </a:rPr>
              <a:t>PROJECT</a:t>
            </a:r>
            <a:br>
              <a:rPr altLang="en-US" baseline="0" b="1" cap="none" sz="5400" i="0" kern="1200" lang="zh-CN" spc="0" strike="noStrike" u="none">
                <a:solidFill>
                  <a:schemeClr val="accent4"/>
                </a:solidFill>
                <a:latin typeface="Aptos Display" pitchFamily="0" charset="0"/>
                <a:ea typeface="等线 Light" pitchFamily="0" charset="0"/>
                <a:cs typeface="Lucida Sans"/>
              </a:rPr>
            </a:br>
            <a:r>
              <a:rPr altLang="zh-CN" baseline="0" b="1" cap="none" sz="5400" i="0" kern="1200" lang="en-US" spc="0" strike="noStrike" u="none">
                <a:solidFill>
                  <a:schemeClr val="accent4"/>
                </a:solidFill>
                <a:latin typeface="Aptos Display" pitchFamily="0" charset="0"/>
                <a:ea typeface="等线 Light" pitchFamily="0" charset="0"/>
                <a:cs typeface="Lucida Sans"/>
              </a:rPr>
              <a:t>MOVIE RATING ANALYSIS</a:t>
            </a:r>
            <a:endParaRPr altLang="en-US" baseline="0" b="1" cap="none" sz="5400" i="0" kern="1200" lang="zh-CN" spc="0" strike="noStrike" u="none">
              <a:solidFill>
                <a:schemeClr val="accent4"/>
              </a:solidFill>
              <a:latin typeface="Aptos Display" pitchFamily="0" charset="0"/>
              <a:ea typeface="等线 Light" pitchFamily="0" charset="0"/>
              <a:cs typeface="Lucida Sans"/>
            </a:endParaRPr>
          </a:p>
        </p:txBody>
      </p:sp>
      <p:sp>
        <p:nvSpPr>
          <p:cNvPr id="1048587" name="文本框"/>
          <p:cNvSpPr>
            <a:spLocks noGrp="1"/>
          </p:cNvSpPr>
          <p:nvPr>
            <p:ph type="subTitle" idx="1"/>
          </p:nvPr>
        </p:nvSpPr>
        <p:spPr>
          <a:xfrm rot="0">
            <a:off x="3036727" y="3628855"/>
            <a:ext cx="8617159" cy="3128463"/>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90000"/>
              </a:lnSpc>
              <a:spcBef>
                <a:spcPts val="1000"/>
              </a:spcBef>
              <a:spcAft>
                <a:spcPts val="0"/>
              </a:spcAft>
              <a:buNone/>
            </a:pPr>
            <a:r>
              <a:rPr altLang="zh-CN" baseline="0" b="0" cap="none" sz="2400" i="0" kern="1200" lang="en-US" spc="0" strike="noStrike" u="none">
                <a:solidFill>
                  <a:schemeClr val="tx1"/>
                </a:solidFill>
                <a:latin typeface="Aptos" pitchFamily="0" charset="0"/>
                <a:ea typeface="等线" pitchFamily="0" charset="0"/>
                <a:cs typeface="Lucida Sans"/>
              </a:rPr>
              <a:t>          </a:t>
            </a:r>
            <a:endParaRPr altLang="zh-CN" baseline="0" b="0" cap="none" sz="2400" i="0" kern="1200" lang="en-US" spc="0" strike="noStrike" u="none">
              <a:solidFill>
                <a:schemeClr val="tx1"/>
              </a:solidFill>
              <a:latin typeface="Aptos" pitchFamily="0" charset="0"/>
              <a:ea typeface="等线" pitchFamily="0" charset="0"/>
              <a:cs typeface="Lucida Sans"/>
            </a:endParaRPr>
          </a:p>
          <a:p>
            <a:pPr algn="ctr" indent="0" marL="0">
              <a:lnSpc>
                <a:spcPct val="90000"/>
              </a:lnSpc>
              <a:spcBef>
                <a:spcPts val="1000"/>
              </a:spcBef>
              <a:spcAft>
                <a:spcPts val="0"/>
              </a:spcAft>
              <a:buNone/>
            </a:pPr>
            <a:r>
              <a:rPr altLang="zh-CN" baseline="0" b="0" cap="none" sz="2400" i="0" kern="1200" lang="en-US" spc="0" strike="noStrike" u="none">
                <a:solidFill>
                  <a:schemeClr val="tx1"/>
                </a:solidFill>
                <a:latin typeface="Aptos" pitchFamily="0" charset="0"/>
                <a:ea typeface="等线" pitchFamily="0" charset="0"/>
                <a:cs typeface="Lucida Sans"/>
              </a:rPr>
              <a:t>  PRESENTED </a:t>
            </a:r>
            <a:endParaRPr altLang="zh-CN" baseline="0" b="0" cap="none" sz="2400" i="0" kern="1200" lang="en-US" spc="0" strike="noStrike" u="none">
              <a:solidFill>
                <a:schemeClr val="tx1"/>
              </a:solidFill>
              <a:latin typeface="Aptos" pitchFamily="0" charset="0"/>
              <a:ea typeface="等线" pitchFamily="0" charset="0"/>
              <a:cs typeface="Lucida Sans"/>
            </a:endParaRPr>
          </a:p>
          <a:p>
            <a:pPr algn="ctr" indent="0" marL="0">
              <a:lnSpc>
                <a:spcPct val="90000"/>
              </a:lnSpc>
              <a:spcBef>
                <a:spcPts val="1000"/>
              </a:spcBef>
              <a:spcAft>
                <a:spcPts val="0"/>
              </a:spcAft>
              <a:buNone/>
            </a:pPr>
            <a:r>
              <a:rPr altLang="zh-CN" baseline="0" b="0" cap="none" sz="2400" i="0" kern="1200" lang="en-US" spc="0" strike="noStrike" u="none">
                <a:solidFill>
                  <a:schemeClr val="tx1"/>
                </a:solidFill>
                <a:latin typeface="Aptos" pitchFamily="0" charset="0"/>
                <a:ea typeface="等线" pitchFamily="0" charset="0"/>
                <a:cs typeface="Lucida Sans"/>
              </a:rPr>
              <a:t>  </a:t>
            </a:r>
            <a:r>
              <a:rPr altLang="zh-CN" baseline="0" b="1" cap="none" sz="1800" i="0" kern="1200" lang="en-US" spc="0" strike="noStrike" u="none">
                <a:solidFill>
                  <a:srgbClr val="084E6A"/>
                </a:solidFill>
                <a:latin typeface="Aptos" pitchFamily="0" charset="0"/>
                <a:ea typeface="等线" pitchFamily="0" charset="0"/>
                <a:cs typeface="Lucida Sans"/>
              </a:rPr>
              <a:t>NAME   : </a:t>
            </a:r>
            <a:r>
              <a:rPr altLang="zh-CN" baseline="0" b="1" cap="none" sz="1800" i="0" kern="1200" lang="en-US" spc="0" strike="noStrike" u="none">
                <a:solidFill>
                  <a:srgbClr val="084E6A"/>
                </a:solidFill>
                <a:latin typeface="Aptos" pitchFamily="0" charset="0"/>
                <a:ea typeface="等线" pitchFamily="0" charset="0"/>
                <a:cs typeface="Lucida Sans"/>
              </a:rPr>
              <a:t>G</a:t>
            </a:r>
            <a:r>
              <a:rPr altLang="zh-CN" baseline="0" b="1" cap="none" sz="1800" i="0" kern="1200" lang="en-US" spc="0" strike="noStrike" u="none">
                <a:solidFill>
                  <a:srgbClr val="084E6A"/>
                </a:solidFill>
                <a:latin typeface="Aptos" pitchFamily="0" charset="0"/>
                <a:ea typeface="等线" pitchFamily="0" charset="0"/>
                <a:cs typeface="Lucida Sans"/>
              </a:rPr>
              <a:t>a</a:t>
            </a:r>
            <a:r>
              <a:rPr altLang="zh-CN" baseline="0" b="1" cap="none" sz="1800" i="0" kern="1200" lang="en-US" spc="0" strike="noStrike" u="none">
                <a:solidFill>
                  <a:srgbClr val="084E6A"/>
                </a:solidFill>
                <a:latin typeface="Aptos" pitchFamily="0" charset="0"/>
                <a:ea typeface="等线" pitchFamily="0" charset="0"/>
                <a:cs typeface="Lucida Sans"/>
              </a:rPr>
              <a:t>y</a:t>
            </a:r>
            <a:r>
              <a:rPr altLang="zh-CN" baseline="0" b="1" cap="none" sz="1800" i="0" kern="1200" lang="en-US" spc="0" strike="noStrike" u="none">
                <a:solidFill>
                  <a:srgbClr val="084E6A"/>
                </a:solidFill>
                <a:latin typeface="Aptos" pitchFamily="0" charset="0"/>
                <a:ea typeface="等线" pitchFamily="0" charset="0"/>
                <a:cs typeface="Lucida Sans"/>
              </a:rPr>
              <a:t>a</a:t>
            </a:r>
            <a:r>
              <a:rPr altLang="zh-CN" baseline="0" b="1" cap="none" sz="1800" i="0" kern="1200" lang="en-US" spc="0" strike="noStrike" u="none">
                <a:solidFill>
                  <a:srgbClr val="084E6A"/>
                </a:solidFill>
                <a:latin typeface="Aptos" pitchFamily="0" charset="0"/>
                <a:ea typeface="等线" pitchFamily="0" charset="0"/>
                <a:cs typeface="Lucida Sans"/>
              </a:rPr>
              <a:t>thri</a:t>
            </a:r>
            <a:r>
              <a:rPr altLang="zh-CN" baseline="0" b="1" cap="none" sz="1800" i="0" kern="1200" lang="en-US" spc="0" strike="noStrike" u="none">
                <a:solidFill>
                  <a:srgbClr val="084E6A"/>
                </a:solidFill>
                <a:latin typeface="Aptos" pitchFamily="0" charset="0"/>
                <a:ea typeface="等线" pitchFamily="0" charset="0"/>
                <a:cs typeface="Lucida Sans"/>
              </a:rPr>
              <a:t>.</a:t>
            </a:r>
            <a:r>
              <a:rPr altLang="zh-CN" baseline="0" b="1" cap="none" sz="1800" i="0" kern="1200" lang="en-US" spc="0" strike="noStrike" u="none">
                <a:solidFill>
                  <a:srgbClr val="084E6A"/>
                </a:solidFill>
                <a:latin typeface="Aptos" pitchFamily="0" charset="0"/>
                <a:ea typeface="等线" pitchFamily="0" charset="0"/>
                <a:cs typeface="Lucida Sans"/>
              </a:rPr>
              <a:t> </a:t>
            </a:r>
            <a:r>
              <a:rPr altLang="zh-CN" baseline="0" b="1" cap="none" sz="1800" i="0" kern="1200" lang="en-US" spc="0" strike="noStrike" u="none">
                <a:solidFill>
                  <a:srgbClr val="084E6A"/>
                </a:solidFill>
                <a:latin typeface="Aptos" pitchFamily="0" charset="0"/>
                <a:ea typeface="等线" pitchFamily="0" charset="0"/>
                <a:cs typeface="Lucida Sans"/>
              </a:rPr>
              <a:t>S</a:t>
            </a:r>
            <a:endParaRPr altLang="zh-CN" baseline="0" b="0" cap="none" sz="2400" i="0" kern="1200" lang="en-US" spc="0" strike="noStrike" u="none">
              <a:solidFill>
                <a:schemeClr val="accent2"/>
              </a:solidFill>
              <a:latin typeface="Aptos" pitchFamily="0" charset="0"/>
              <a:ea typeface="等线" pitchFamily="0" charset="0"/>
              <a:cs typeface="Lucida Sans"/>
            </a:endParaRPr>
          </a:p>
          <a:p>
            <a:pPr algn="ctr" indent="0" marL="0">
              <a:lnSpc>
                <a:spcPct val="90000"/>
              </a:lnSpc>
              <a:spcBef>
                <a:spcPts val="1000"/>
              </a:spcBef>
              <a:spcAft>
                <a:spcPts val="0"/>
              </a:spcAft>
              <a:buNone/>
            </a:pPr>
            <a:r>
              <a:rPr altLang="zh-CN" baseline="0" b="1" cap="none" sz="1800" i="0" kern="1200" lang="en-US" spc="0" strike="noStrike" u="none">
                <a:solidFill>
                  <a:srgbClr val="084E6A"/>
                </a:solidFill>
                <a:latin typeface="Aptos" pitchFamily="0" charset="0"/>
                <a:ea typeface="等线" pitchFamily="0" charset="0"/>
                <a:cs typeface="Lucida Sans"/>
              </a:rPr>
              <a:t>     </a:t>
            </a:r>
            <a:r>
              <a:rPr altLang="zh-CN" baseline="0" b="1" cap="none" sz="1800" i="0" kern="1200" lang="en-US" spc="0" strike="noStrike" u="none">
                <a:solidFill>
                  <a:srgbClr val="084E6A"/>
                </a:solidFill>
                <a:latin typeface="Aptos" pitchFamily="0" charset="0"/>
                <a:ea typeface="等线" pitchFamily="0" charset="0"/>
                <a:cs typeface="Lucida Sans"/>
              </a:rPr>
              <a:t> </a:t>
            </a:r>
            <a:r>
              <a:rPr altLang="zh-CN" baseline="0" b="1" cap="none" sz="1800" i="0" kern="1200" lang="en-US" spc="0" strike="noStrike" u="none">
                <a:solidFill>
                  <a:srgbClr val="084E6A"/>
                </a:solidFill>
                <a:latin typeface="Aptos" pitchFamily="0" charset="0"/>
                <a:ea typeface="等线" pitchFamily="0" charset="0"/>
                <a:cs typeface="Lucida Sans"/>
              </a:rPr>
              <a:t>REG.NO : </a:t>
            </a:r>
            <a:r>
              <a:rPr altLang="zh-CN" baseline="0" b="1" cap="none" sz="1800" i="0" kern="1200" lang="en-US" spc="0" strike="noStrike" u="none">
                <a:solidFill>
                  <a:srgbClr val="084E6A"/>
                </a:solidFill>
                <a:latin typeface="Aptos" pitchFamily="0" charset="0"/>
                <a:ea typeface="等线" pitchFamily="0" charset="0"/>
                <a:cs typeface="Lucida Sans"/>
              </a:rPr>
              <a:t>5104</a:t>
            </a:r>
            <a:r>
              <a:rPr altLang="zh-CN" baseline="0" b="1" cap="none" sz="1800" i="0" kern="1200" lang="en-US" spc="0" strike="noStrike" u="none">
                <a:solidFill>
                  <a:srgbClr val="084E6A"/>
                </a:solidFill>
                <a:latin typeface="Aptos" pitchFamily="0" charset="0"/>
                <a:ea typeface="等线" pitchFamily="0" charset="0"/>
                <a:cs typeface="Lucida Sans"/>
              </a:rPr>
              <a:t>2120300</a:t>
            </a:r>
            <a:r>
              <a:rPr altLang="zh-CN" baseline="0" b="1" cap="none" sz="1800" i="0" kern="1200" lang="en-US" spc="0" strike="noStrike" u="none">
                <a:solidFill>
                  <a:srgbClr val="084E6A"/>
                </a:solidFill>
                <a:latin typeface="Aptos" pitchFamily="0" charset="0"/>
                <a:ea typeface="等线" pitchFamily="0" charset="0"/>
                <a:cs typeface="Lucida Sans"/>
              </a:rPr>
              <a:t>4</a:t>
            </a:r>
            <a:endParaRPr altLang="zh-CN" baseline="0" b="1" cap="none" sz="1800" i="0" kern="1200" lang="en-US" spc="0" strike="noStrike" u="none">
              <a:solidFill>
                <a:srgbClr val="084E6A"/>
              </a:solidFill>
              <a:latin typeface="Aptos" pitchFamily="0" charset="0"/>
              <a:ea typeface="等线" pitchFamily="0" charset="0"/>
              <a:cs typeface="Lucida Sans"/>
            </a:endParaRPr>
          </a:p>
          <a:p>
            <a:pPr algn="ctr" indent="0" marL="0">
              <a:lnSpc>
                <a:spcPct val="90000"/>
              </a:lnSpc>
              <a:spcBef>
                <a:spcPts val="1000"/>
              </a:spcBef>
              <a:spcAft>
                <a:spcPts val="0"/>
              </a:spcAft>
              <a:buNone/>
            </a:pPr>
            <a:r>
              <a:rPr altLang="zh-CN" baseline="0" b="1" cap="none" sz="1800" i="0" kern="1200" lang="en-US" spc="0" strike="noStrike" u="none">
                <a:solidFill>
                  <a:srgbClr val="084E6A"/>
                </a:solidFill>
                <a:latin typeface="Aptos" pitchFamily="0" charset="0"/>
                <a:ea typeface="等线" pitchFamily="0" charset="0"/>
                <a:cs typeface="Lucida Sans"/>
              </a:rPr>
              <a:t>                              </a:t>
            </a:r>
            <a:r>
              <a:rPr altLang="zh-CN" baseline="0" b="1" cap="none" sz="1800" i="0" kern="1200" lang="en-US" spc="0" strike="noStrike" u="none">
                <a:solidFill>
                  <a:srgbClr val="084E6A"/>
                </a:solidFill>
                <a:latin typeface="Aptos" pitchFamily="0" charset="0"/>
                <a:ea typeface="等线" pitchFamily="0" charset="0"/>
                <a:cs typeface="Lucida Sans"/>
              </a:rPr>
              <a:t>YEAR    </a:t>
            </a:r>
            <a:r>
              <a:rPr altLang="zh-CN" baseline="0" b="1" cap="none" sz="1800" i="0" kern="1200" lang="en-US" spc="0" strike="noStrike" u="none">
                <a:solidFill>
                  <a:srgbClr val="084E6A"/>
                </a:solidFill>
                <a:latin typeface="Aptos" pitchFamily="0" charset="0"/>
                <a:ea typeface="等线" pitchFamily="0" charset="0"/>
                <a:cs typeface="Lucida Sans"/>
              </a:rPr>
              <a:t>: III YEAR</a:t>
            </a:r>
            <a:r>
              <a:rPr altLang="zh-CN" baseline="0" b="1" cap="none" sz="1800" i="0" kern="1200" lang="en-US" spc="0" strike="noStrike" u="none">
                <a:solidFill>
                  <a:srgbClr val="084E6A"/>
                </a:solidFill>
                <a:latin typeface="Aptos" pitchFamily="0" charset="0"/>
                <a:ea typeface="等线" pitchFamily="0" charset="0"/>
                <a:cs typeface="Lucida Sans"/>
              </a:rPr>
              <a:t> CHEMICAL ENGINEERING </a:t>
            </a:r>
            <a:endParaRPr altLang="zh-CN" baseline="0" b="1" cap="none" sz="1800" i="0" kern="1200" lang="en-US" spc="0" strike="noStrike" u="none">
              <a:solidFill>
                <a:srgbClr val="084E6A"/>
              </a:solidFill>
              <a:latin typeface="Aptos" pitchFamily="0" charset="0"/>
              <a:ea typeface="等线" pitchFamily="0" charset="0"/>
              <a:cs typeface="Lucida Sans"/>
            </a:endParaRPr>
          </a:p>
          <a:p>
            <a:pPr algn="ctr" indent="0" marL="0">
              <a:lnSpc>
                <a:spcPct val="90000"/>
              </a:lnSpc>
              <a:spcBef>
                <a:spcPts val="1000"/>
              </a:spcBef>
              <a:spcAft>
                <a:spcPts val="0"/>
              </a:spcAft>
              <a:buNone/>
            </a:pPr>
            <a:r>
              <a:rPr altLang="zh-CN" baseline="0" b="1" cap="none" sz="1800" i="0" kern="1200" lang="en-US" spc="0" strike="noStrike" u="none">
                <a:solidFill>
                  <a:srgbClr val="084E6A"/>
                </a:solidFill>
                <a:latin typeface="Aptos" pitchFamily="0" charset="0"/>
                <a:ea typeface="等线" pitchFamily="0" charset="0"/>
                <a:cs typeface="Lucida Sans"/>
              </a:rPr>
              <a:t>                                 COLLEGE: ARUNAI </a:t>
            </a:r>
            <a:r>
              <a:rPr altLang="zh-CN" baseline="0" b="1" cap="none" sz="1800" i="0" kern="1200" lang="en-US" spc="0" strike="noStrike" u="none">
                <a:solidFill>
                  <a:srgbClr val="084E6A"/>
                </a:solidFill>
                <a:latin typeface="Aptos" pitchFamily="0" charset="0"/>
                <a:ea typeface="等线" pitchFamily="0" charset="0"/>
                <a:cs typeface="Lucida Sans"/>
              </a:rPr>
              <a:t>ENGINEERING COLLEGE</a:t>
            </a:r>
            <a:endParaRPr altLang="zh-CN" baseline="0" b="1" cap="none" sz="1800" i="0" kern="1200" lang="en-US" spc="0" strike="noStrike" u="none">
              <a:solidFill>
                <a:srgbClr val="084E6A"/>
              </a:solidFill>
              <a:latin typeface="Aptos" pitchFamily="0" charset="0"/>
              <a:ea typeface="等线" pitchFamily="0" charset="0"/>
              <a:cs typeface="Lucida Sans"/>
            </a:endParaRPr>
          </a:p>
          <a:p>
            <a:pPr algn="l" indent="0" marL="0">
              <a:lnSpc>
                <a:spcPct val="90000"/>
              </a:lnSpc>
              <a:spcBef>
                <a:spcPts val="1000"/>
              </a:spcBef>
              <a:spcAft>
                <a:spcPts val="0"/>
              </a:spcAft>
              <a:buNone/>
            </a:pPr>
            <a:br>
              <a:rPr altLang="en-US" baseline="0" b="0" cap="none" sz="2400" i="0" kern="1200" lang="zh-CN" spc="0" strike="noStrike" u="none">
                <a:solidFill>
                  <a:schemeClr val="tx1"/>
                </a:solidFill>
                <a:latin typeface="Aptos" pitchFamily="0" charset="0"/>
                <a:ea typeface="等线" pitchFamily="0" charset="0"/>
                <a:cs typeface="Lucida Sans"/>
              </a:rPr>
            </a:br>
            <a:endParaRPr altLang="en-US" baseline="0" b="0" cap="none" sz="2400" i="0" kern="1200" lang="zh-CN" spc="0" strike="noStrike" u="none">
              <a:solidFill>
                <a:schemeClr val="tx1"/>
              </a:solidFill>
              <a:latin typeface="Aptos" pitchFamily="0" charset="0"/>
              <a:ea typeface="等线" pitchFamily="0" charset="0"/>
              <a:cs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09"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90000"/>
              </a:lnSpc>
              <a:spcBef>
                <a:spcPts val="0"/>
              </a:spcBef>
              <a:spcAft>
                <a:spcPts val="0"/>
              </a:spcAft>
              <a:buNone/>
            </a:pPr>
            <a:r>
              <a:rPr altLang="zh-CN" baseline="0" b="0" cap="none" sz="4400" i="0" kern="1200" lang="en-US" spc="0" strike="noStrike" u="none">
                <a:solidFill>
                  <a:schemeClr val="accent4"/>
                </a:solidFill>
                <a:latin typeface="Aptos Display" pitchFamily="0" charset="0"/>
                <a:ea typeface="等线 Light" pitchFamily="0" charset="0"/>
                <a:cs typeface="Lucida Sans"/>
              </a:rPr>
              <a:t>ALGORITM &amp; DEPLOYMENT </a:t>
            </a:r>
            <a:endParaRPr altLang="en-US" baseline="0" b="0" cap="none" sz="4400" i="0" kern="1200" lang="zh-CN" spc="0" strike="noStrike" u="none">
              <a:solidFill>
                <a:schemeClr val="tx1"/>
              </a:solidFill>
              <a:latin typeface="Aptos Display" pitchFamily="0" charset="0"/>
              <a:ea typeface="等线 Light" pitchFamily="0" charset="0"/>
              <a:cs typeface="Lucida Sans"/>
            </a:endParaRPr>
          </a:p>
        </p:txBody>
      </p:sp>
      <p:sp>
        <p:nvSpPr>
          <p:cNvPr id="1048610"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70000"/>
              </a:lnSpc>
              <a:spcBef>
                <a:spcPts val="1000"/>
              </a:spcBef>
              <a:spcAft>
                <a:spcPts val="0"/>
              </a:spcAft>
              <a:buNone/>
            </a:pPr>
            <a:r>
              <a:rPr altLang="zh-CN" baseline="0" b="0" cap="none" sz="700" i="0" kern="1200" lang="en-US" spc="0" strike="noStrike" u="none">
                <a:solidFill>
                  <a:schemeClr val="tx1"/>
                </a:solidFill>
                <a:latin typeface="Söhne" pitchFamily="0" charset="0"/>
                <a:ea typeface="等线" pitchFamily="0" charset="0"/>
                <a:cs typeface="Lucida Sans"/>
              </a:rPr>
              <a:t>                                                                                                                                                                    </a:t>
            </a:r>
            <a:r>
              <a:rPr altLang="zh-CN" baseline="0" b="1" cap="none" sz="2400" i="0" kern="1200" lang="en-US" spc="0" strike="noStrike" u="none">
                <a:solidFill>
                  <a:schemeClr val="tx1"/>
                </a:solidFill>
                <a:latin typeface="Söhne" pitchFamily="0" charset="0"/>
                <a:ea typeface="等线" pitchFamily="0" charset="0"/>
                <a:cs typeface="Lucida Sans"/>
              </a:rPr>
              <a:t>P</a:t>
            </a:r>
            <a:r>
              <a:rPr altLang="zh-CN" baseline="0" b="1" cap="none" sz="2400" i="0" kern="1200" lang="en-US" spc="0" strike="noStrike" u="none">
                <a:solidFill>
                  <a:schemeClr val="tx1"/>
                </a:solidFill>
                <a:latin typeface="Söhne" pitchFamily="0" charset="0"/>
                <a:ea typeface="等线" pitchFamily="0" charset="0"/>
                <a:cs typeface="Lucida Sans"/>
              </a:rPr>
              <a:t>rediction process:</a:t>
            </a:r>
            <a:endParaRPr altLang="zh-CN" baseline="0" b="1" cap="none" sz="2400" i="0" kern="1200" lang="en-US" spc="0" strike="noStrike" u="none">
              <a:solidFill>
                <a:schemeClr val="tx1"/>
              </a:solidFill>
              <a:latin typeface="Söhne" pitchFamily="0" charset="0"/>
              <a:ea typeface="等线" pitchFamily="0" charset="0"/>
              <a:cs typeface="Lucida Sans"/>
            </a:endParaRPr>
          </a:p>
          <a:p>
            <a:pPr algn="l" indent="0" marL="0">
              <a:lnSpc>
                <a:spcPct val="70000"/>
              </a:lnSpc>
              <a:spcBef>
                <a:spcPts val="1000"/>
              </a:spcBef>
              <a:spcAft>
                <a:spcPts val="0"/>
              </a:spcAft>
              <a:buNone/>
            </a:pPr>
            <a:r>
              <a:rPr altLang="zh-CN" baseline="0" b="1" cap="none" sz="1800" i="0" kern="1200" lang="en-US" spc="0" strike="noStrike" u="none">
                <a:solidFill>
                  <a:schemeClr val="tx1"/>
                </a:solidFill>
                <a:latin typeface="Söhne" pitchFamily="0" charset="0"/>
                <a:ea typeface="等线" pitchFamily="0" charset="0"/>
                <a:cs typeface="Lucida Sans"/>
              </a:rPr>
              <a:t>Data Preparation:</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1800" i="0" kern="1200" lang="en-US" spc="0" strike="noStrike" u="none">
                <a:solidFill>
                  <a:schemeClr val="tx1"/>
                </a:solidFill>
                <a:latin typeface="Söhne" pitchFamily="0" charset="0"/>
                <a:ea typeface="等线" pitchFamily="0" charset="0"/>
                <a:cs typeface="Lucida Sans"/>
              </a:rPr>
              <a:t> Ensure that the input data for prediction includes relevant information about users and movies. This may include user preferences, movie features (e.g., genre, cast, director), and historical user interactions (e.g., ratings, watch history).</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0" marL="0">
              <a:lnSpc>
                <a:spcPct val="70000"/>
              </a:lnSpc>
              <a:spcBef>
                <a:spcPts val="1000"/>
              </a:spcBef>
              <a:spcAft>
                <a:spcPts val="0"/>
              </a:spcAft>
              <a:buNone/>
            </a:pPr>
            <a:r>
              <a:rPr altLang="zh-CN" baseline="0" b="1" cap="none" sz="1800" i="0" kern="1200" lang="en-US" spc="0" strike="noStrike" u="none">
                <a:solidFill>
                  <a:schemeClr val="tx1"/>
                </a:solidFill>
                <a:latin typeface="Söhne" pitchFamily="0" charset="0"/>
                <a:ea typeface="等线" pitchFamily="0" charset="0"/>
                <a:cs typeface="Lucida Sans"/>
              </a:rPr>
              <a:t>User and Movie Representation:</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1800" i="0" kern="1200" lang="en-US" spc="0" strike="noStrike" u="none">
                <a:solidFill>
                  <a:schemeClr val="tx1"/>
                </a:solidFill>
                <a:latin typeface="Söhne" pitchFamily="0" charset="0"/>
                <a:ea typeface="等线" pitchFamily="0" charset="0"/>
                <a:cs typeface="Lucida Sans"/>
              </a:rPr>
              <a:t>Represent users and movies in a suitable format that can be fed into the prediction model. This may involve encoding categorical features, scaling numerical features, or creating user-item interaction matrices.</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0" marL="0">
              <a:lnSpc>
                <a:spcPct val="70000"/>
              </a:lnSpc>
              <a:spcBef>
                <a:spcPts val="1000"/>
              </a:spcBef>
              <a:spcAft>
                <a:spcPts val="0"/>
              </a:spcAft>
              <a:buNone/>
            </a:pPr>
            <a:r>
              <a:rPr altLang="zh-CN" baseline="0" b="1" cap="none" sz="1800" i="0" kern="1200" lang="en-US" spc="0" strike="noStrike" u="none">
                <a:solidFill>
                  <a:schemeClr val="tx1"/>
                </a:solidFill>
                <a:latin typeface="Söhne" pitchFamily="0" charset="0"/>
                <a:ea typeface="等线" pitchFamily="0" charset="0"/>
                <a:cs typeface="Lucida Sans"/>
              </a:rPr>
              <a:t>Model Selection:</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1800" i="0" kern="1200" lang="en-US" spc="0" strike="noStrike" u="none">
                <a:solidFill>
                  <a:schemeClr val="tx1"/>
                </a:solidFill>
                <a:latin typeface="Söhne" pitchFamily="0" charset="0"/>
                <a:ea typeface="等线" pitchFamily="0" charset="0"/>
                <a:cs typeface="Lucida Sans"/>
              </a:rPr>
              <a:t>Choose the appropriate prediction model based on the nature of the problem and available data. Commonly used models for movie rating analysis include collaborative filtering, content-based filtering, matrix factorization, and deep learning models.</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0" marL="0">
              <a:lnSpc>
                <a:spcPct val="70000"/>
              </a:lnSpc>
              <a:spcBef>
                <a:spcPts val="1000"/>
              </a:spcBef>
              <a:spcAft>
                <a:spcPts val="0"/>
              </a:spcAft>
              <a:buNone/>
            </a:pPr>
            <a:r>
              <a:rPr altLang="zh-CN" baseline="0" b="1" cap="none" sz="1800" i="0" kern="1200" lang="en-US" spc="0" strike="noStrike" u="none">
                <a:solidFill>
                  <a:schemeClr val="tx1"/>
                </a:solidFill>
                <a:latin typeface="Söhne" pitchFamily="0" charset="0"/>
                <a:ea typeface="等线" pitchFamily="0" charset="0"/>
                <a:cs typeface="Lucida Sans"/>
              </a:rPr>
              <a:t>Model Prediction:</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1800" i="0" kern="1200" lang="en-US" spc="0" strike="noStrike" u="none">
                <a:solidFill>
                  <a:schemeClr val="tx1"/>
                </a:solidFill>
                <a:latin typeface="Söhne" pitchFamily="0" charset="0"/>
                <a:ea typeface="等线" pitchFamily="0" charset="0"/>
                <a:cs typeface="Lucida Sans"/>
              </a:rPr>
              <a:t>Use the trained prediction model to make predictions or recommendations for users and movies.</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1800" i="0" kern="1200" lang="en-US" spc="0" strike="noStrike" u="none">
                <a:solidFill>
                  <a:schemeClr val="tx1"/>
                </a:solidFill>
                <a:latin typeface="Söhne" pitchFamily="0" charset="0"/>
                <a:ea typeface="等线" pitchFamily="0" charset="0"/>
                <a:cs typeface="Lucida Sans"/>
              </a:rPr>
              <a:t>For collaborative filtering models, predict movie ratings based on similarities between users or items in the dataset.</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0" marL="0">
              <a:lnSpc>
                <a:spcPct val="70000"/>
              </a:lnSpc>
              <a:spcBef>
                <a:spcPts val="1000"/>
              </a:spcBef>
              <a:spcAft>
                <a:spcPts val="0"/>
              </a:spcAft>
              <a:buNone/>
            </a:pPr>
            <a:endParaRPr altLang="en-US" baseline="0" b="0" cap="none" sz="700" i="0" kern="1200" lang="zh-CN" spc="0" strike="noStrike" u="none">
              <a:solidFill>
                <a:schemeClr val="tx1"/>
              </a:solidFill>
              <a:latin typeface="Aptos" pitchFamily="0" charset="0"/>
              <a:ea typeface="等线"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useBgFill="1">
        <p:nvSpPr>
          <p:cNvPr id="1048611" name="矩形"/>
          <p:cNvSpPr>
            <a:spLocks noChangeAspect="1"/>
          </p:cNvSpPr>
          <p:nvPr/>
        </p:nvSpPr>
        <p:spPr>
          <a:xfrm rot="0">
            <a:off x="-1" y="0"/>
            <a:ext cx="12188953" cy="6858000"/>
          </a:xfrm>
          <a:prstGeom prst="rect"/>
          <a:ln w="19050" cap="flat" cmpd="sng">
            <a:noFill/>
            <a:prstDash val="solid"/>
            <a:round/>
          </a:ln>
        </p:spPr>
      </p:sp>
      <p:sp>
        <p:nvSpPr>
          <p:cNvPr id="1048612" name="文本框"/>
          <p:cNvSpPr>
            <a:spLocks noGrp="1"/>
          </p:cNvSpPr>
          <p:nvPr>
            <p:ph type="title"/>
          </p:nvPr>
        </p:nvSpPr>
        <p:spPr>
          <a:xfrm rot="0">
            <a:off x="838200" y="178615"/>
            <a:ext cx="10515600" cy="1657879"/>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90000"/>
              </a:lnSpc>
              <a:spcBef>
                <a:spcPts val="0"/>
              </a:spcBef>
              <a:spcAft>
                <a:spcPts val="0"/>
              </a:spcAft>
              <a:buNone/>
            </a:pPr>
            <a:r>
              <a:rPr altLang="zh-CN" baseline="0" b="0" cap="none" sz="5200" i="0" kern="1200" lang="en-US" spc="0" strike="noStrike" u="none">
                <a:solidFill>
                  <a:schemeClr val="accent4"/>
                </a:solidFill>
                <a:latin typeface="Aptos Display" pitchFamily="0" charset="0"/>
                <a:ea typeface="等线 Light" pitchFamily="0" charset="0"/>
                <a:cs typeface="Aptos Display" pitchFamily="0" charset="0"/>
              </a:rPr>
              <a:t>RESULT</a:t>
            </a:r>
            <a:endParaRPr altLang="en-US" baseline="0" b="0" cap="none" sz="5200" i="0" kern="1200" lang="zh-CN" spc="0" strike="noStrike" u="none">
              <a:solidFill>
                <a:schemeClr val="accent4"/>
              </a:solidFill>
              <a:latin typeface="Aptos Display" pitchFamily="0" charset="0"/>
              <a:ea typeface="等线 Light" pitchFamily="0" charset="0"/>
              <a:cs typeface="Aptos Display" pitchFamily="0" charset="0"/>
            </a:endParaRPr>
          </a:p>
        </p:txBody>
      </p:sp>
      <p:pic>
        <p:nvPicPr>
          <p:cNvPr id="2097152" name="图片" descr="A graph with different colored bars  Description automatically generated"/>
          <p:cNvPicPr>
            <a:picLocks noChangeAspect="1"/>
          </p:cNvPicPr>
          <p:nvPr/>
        </p:nvPicPr>
        <p:blipFill>
          <a:blip xmlns:r="http://schemas.openxmlformats.org/officeDocument/2006/relationships" r:embed="rId1" cstate="print"/>
          <a:srcRect t="26881" r="2" b="2"/>
          <a:stretch>
            <a:fillRect/>
          </a:stretch>
        </p:blipFill>
        <p:spPr>
          <a:xfrm rot="0">
            <a:off x="198742" y="2028574"/>
            <a:ext cx="3802337" cy="2043469"/>
          </a:xfrm>
          <a:prstGeom prst="rect"/>
          <a:noFill/>
          <a:ln w="12700" cap="flat" cmpd="sng">
            <a:noFill/>
            <a:prstDash val="solid"/>
            <a:miter/>
          </a:ln>
        </p:spPr>
      </p:pic>
      <p:pic>
        <p:nvPicPr>
          <p:cNvPr id="2097153" name="图片" descr="A screenshot of a graph  Description automatically generated"/>
          <p:cNvPicPr>
            <a:picLocks noChangeAspect="1"/>
          </p:cNvPicPr>
          <p:nvPr/>
        </p:nvPicPr>
        <p:blipFill>
          <a:blip xmlns:r="http://schemas.openxmlformats.org/officeDocument/2006/relationships" r:embed="rId2" cstate="print"/>
          <a:srcRect t="28237" r="2" b="18022"/>
          <a:stretch>
            <a:fillRect/>
          </a:stretch>
        </p:blipFill>
        <p:spPr>
          <a:xfrm rot="0">
            <a:off x="4208848" y="2028574"/>
            <a:ext cx="3802337" cy="2043469"/>
          </a:xfrm>
          <a:prstGeom prst="rect"/>
          <a:noFill/>
          <a:ln w="12700" cap="flat" cmpd="sng">
            <a:noFill/>
            <a:prstDash val="solid"/>
            <a:miter/>
          </a:ln>
        </p:spPr>
      </p:pic>
      <p:pic>
        <p:nvPicPr>
          <p:cNvPr id="2097154" name="图片" descr="A graph with blue bars and a line  Description automatically generated"/>
          <p:cNvPicPr>
            <a:picLocks noChangeAspect="1"/>
          </p:cNvPicPr>
          <p:nvPr/>
        </p:nvPicPr>
        <p:blipFill>
          <a:blip xmlns:r="http://schemas.openxmlformats.org/officeDocument/2006/relationships" r:embed="rId3" cstate="print"/>
          <a:srcRect t="3601" r="2" b="2"/>
          <a:stretch>
            <a:fillRect/>
          </a:stretch>
        </p:blipFill>
        <p:spPr>
          <a:xfrm rot="0">
            <a:off x="8184248" y="2021786"/>
            <a:ext cx="3802337" cy="2043469"/>
          </a:xfrm>
          <a:prstGeom prst="rect"/>
          <a:noFill/>
          <a:ln w="12700" cap="flat" cmpd="sng">
            <a:noFill/>
            <a:prstDash val="solid"/>
            <a:miter/>
          </a:ln>
        </p:spPr>
      </p:pic>
      <p:pic>
        <p:nvPicPr>
          <p:cNvPr id="2097155" name="图片" descr="A graph of a graph  Description automatically generated with medium confidence"/>
          <p:cNvPicPr>
            <a:picLocks noChangeAspect="1"/>
          </p:cNvPicPr>
          <p:nvPr/>
        </p:nvPicPr>
        <p:blipFill>
          <a:blip xmlns:r="http://schemas.openxmlformats.org/officeDocument/2006/relationships" r:embed="rId4" cstate="print"/>
          <a:srcRect l="22270" r="1908" b="3"/>
          <a:stretch>
            <a:fillRect/>
          </a:stretch>
        </p:blipFill>
        <p:spPr>
          <a:xfrm rot="0">
            <a:off x="185394" y="4257335"/>
            <a:ext cx="3802337" cy="2043469"/>
          </a:xfrm>
          <a:prstGeom prst="rect"/>
          <a:noFill/>
          <a:ln w="12700" cap="flat" cmpd="sng">
            <a:noFill/>
            <a:prstDash val="solid"/>
            <a:miter/>
          </a:ln>
        </p:spPr>
      </p:pic>
      <p:pic>
        <p:nvPicPr>
          <p:cNvPr id="2097156" name="图片" descr="A graph of a line graph  Description automatically generated with medium confidence"/>
          <p:cNvPicPr>
            <a:picLocks noChangeAspect="1"/>
          </p:cNvPicPr>
          <p:nvPr/>
        </p:nvPicPr>
        <p:blipFill>
          <a:blip xmlns:r="http://schemas.openxmlformats.org/officeDocument/2006/relationships" r:embed="rId5" cstate="print"/>
          <a:srcRect l="24175" r="3" b="3"/>
          <a:stretch>
            <a:fillRect/>
          </a:stretch>
        </p:blipFill>
        <p:spPr>
          <a:xfrm rot="0">
            <a:off x="4195500" y="4257335"/>
            <a:ext cx="3802337" cy="2043469"/>
          </a:xfrm>
          <a:prstGeom prst="rect"/>
          <a:noFill/>
          <a:ln w="12700" cap="flat" cmpd="sng">
            <a:noFill/>
            <a:prstDash val="solid"/>
            <a:miter/>
          </a:ln>
        </p:spPr>
      </p:pic>
      <p:pic>
        <p:nvPicPr>
          <p:cNvPr id="2097157" name="图片" descr="A graph of a graph  Description automatically generated with medium confidence"/>
          <p:cNvPicPr>
            <a:picLocks noChangeAspect="1"/>
          </p:cNvPicPr>
          <p:nvPr/>
        </p:nvPicPr>
        <p:blipFill>
          <a:blip xmlns:r="http://schemas.openxmlformats.org/officeDocument/2006/relationships" r:embed="rId6" cstate="print"/>
          <a:srcRect l="13391" r="10787" b="3"/>
          <a:stretch>
            <a:fillRect/>
          </a:stretch>
        </p:blipFill>
        <p:spPr>
          <a:xfrm rot="0">
            <a:off x="8170900" y="4250547"/>
            <a:ext cx="3802337" cy="2043469"/>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sp>
        <p:nvSpPr>
          <p:cNvPr id="1048613"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90000"/>
              </a:lnSpc>
              <a:spcBef>
                <a:spcPts val="0"/>
              </a:spcBef>
              <a:spcAft>
                <a:spcPts val="0"/>
              </a:spcAft>
              <a:buNone/>
            </a:pPr>
            <a:r>
              <a:rPr altLang="zh-CN" baseline="0" b="0" cap="none" sz="4400" i="0" kern="1200" lang="en-US" spc="0" strike="noStrike" u="none">
                <a:solidFill>
                  <a:schemeClr val="accent4"/>
                </a:solidFill>
                <a:latin typeface="Aptos Display" pitchFamily="0" charset="0"/>
                <a:ea typeface="等线 Light" pitchFamily="0" charset="0"/>
                <a:cs typeface="Lucida Sans"/>
              </a:rPr>
              <a:t>CONCLUSION</a:t>
            </a:r>
            <a:endParaRPr altLang="en-US" baseline="0" b="0" cap="none" sz="4400" i="0" kern="1200" lang="zh-CN" spc="0" strike="noStrike" u="none">
              <a:solidFill>
                <a:schemeClr val="accent4"/>
              </a:solidFill>
              <a:latin typeface="Aptos Display" pitchFamily="0" charset="0"/>
              <a:ea typeface="等线 Light" pitchFamily="0" charset="0"/>
              <a:cs typeface="Lucida Sans"/>
            </a:endParaRPr>
          </a:p>
        </p:txBody>
      </p:sp>
      <p:sp>
        <p:nvSpPr>
          <p:cNvPr id="1048614"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90000"/>
              </a:lnSpc>
              <a:spcBef>
                <a:spcPts val="1000"/>
              </a:spcBef>
              <a:spcAft>
                <a:spcPts val="0"/>
              </a:spcAft>
              <a:buNone/>
            </a:pPr>
            <a:r>
              <a:rPr altLang="zh-CN" baseline="0" b="0" cap="none" sz="3200" i="0" kern="1200" lang="en-US" spc="0" strike="noStrike" u="none">
                <a:solidFill>
                  <a:schemeClr val="tx1"/>
                </a:solidFill>
                <a:latin typeface="Söhne" pitchFamily="0" charset="0"/>
                <a:ea typeface="等线" pitchFamily="0" charset="0"/>
                <a:cs typeface="Lucida Sans"/>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altLang="en-US" baseline="0" b="1" cap="none" sz="3200" i="0" kern="1200" lang="zh-CN" spc="0" strike="noStrike" u="none">
              <a:solidFill>
                <a:schemeClr val="tx1"/>
              </a:solidFill>
              <a:latin typeface="Aptos" pitchFamily="0" charset="0"/>
              <a:ea typeface="等线" pitchFamily="0" charset="0"/>
              <a:cs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15"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90000"/>
              </a:lnSpc>
              <a:spcBef>
                <a:spcPts val="0"/>
              </a:spcBef>
              <a:spcAft>
                <a:spcPts val="0"/>
              </a:spcAft>
              <a:buNone/>
            </a:pPr>
            <a:r>
              <a:rPr altLang="zh-CN" baseline="0" b="0" cap="none" sz="4400" i="0" kern="1200" lang="en-US" spc="0" strike="noStrike" u="none">
                <a:solidFill>
                  <a:schemeClr val="accent2"/>
                </a:solidFill>
                <a:latin typeface="Aptos Display" pitchFamily="0" charset="0"/>
                <a:ea typeface="等线 Light" pitchFamily="0" charset="0"/>
                <a:cs typeface="Lucida Sans"/>
              </a:rPr>
              <a:t>FUTURE SCOPE</a:t>
            </a:r>
            <a:endParaRPr altLang="en-US" baseline="0" b="0" cap="none" sz="4400" i="0" kern="1200" lang="zh-CN" spc="0" strike="noStrike" u="none">
              <a:solidFill>
                <a:schemeClr val="accent2"/>
              </a:solidFill>
              <a:latin typeface="Aptos Display" pitchFamily="0" charset="0"/>
              <a:ea typeface="等线 Light" pitchFamily="0" charset="0"/>
              <a:cs typeface="Lucida Sans"/>
            </a:endParaRPr>
          </a:p>
        </p:txBody>
      </p:sp>
      <p:sp>
        <p:nvSpPr>
          <p:cNvPr id="1048616"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70000"/>
              </a:lnSpc>
              <a:spcBef>
                <a:spcPts val="1000"/>
              </a:spcBef>
              <a:spcAft>
                <a:spcPts val="0"/>
              </a:spcAft>
              <a:buNone/>
            </a:pPr>
            <a:r>
              <a:rPr altLang="zh-CN" baseline="0" b="1" cap="none" sz="2000" i="0" kern="1200" lang="en-US" spc="0" strike="noStrike" u="none">
                <a:solidFill>
                  <a:schemeClr val="tx1"/>
                </a:solidFill>
                <a:latin typeface="Söhne" pitchFamily="0" charset="0"/>
                <a:ea typeface="等线" pitchFamily="0" charset="0"/>
                <a:cs typeface="Lucida Sans"/>
              </a:rPr>
              <a:t>Augmented Reality (AR) and Virtual Reality (VR):</a:t>
            </a:r>
            <a:endParaRPr altLang="zh-CN" baseline="0" b="0" cap="none" sz="2000" i="0" kern="1200" lang="en-US" spc="0" strike="noStrike" u="none">
              <a:solidFill>
                <a:schemeClr val="tx1"/>
              </a:solidFill>
              <a:latin typeface="Söhne" pitchFamily="0" charset="0"/>
              <a:ea typeface="等线" pitchFamily="0" charset="0"/>
              <a:cs typeface="Lucida Sans"/>
            </a:endParaRPr>
          </a:p>
          <a:p>
            <a:pPr algn="l" indent="-228600" lvl="1" marL="685800">
              <a:lnSpc>
                <a:spcPct val="70000"/>
              </a:lnSpc>
              <a:spcBef>
                <a:spcPts val="500"/>
              </a:spcBef>
              <a:spcAft>
                <a:spcPts val="0"/>
              </a:spcAft>
              <a:buFont typeface="Arial" pitchFamily="34" charset="0"/>
              <a:buChar char="•"/>
            </a:pPr>
            <a:r>
              <a:rPr altLang="zh-CN" baseline="0" b="0" cap="none" sz="1700" i="0" kern="1200" lang="en-US" spc="0" strike="noStrike" u="none">
                <a:solidFill>
                  <a:schemeClr val="tx1"/>
                </a:solidFill>
                <a:latin typeface="Söhne" pitchFamily="0" charset="0"/>
                <a:ea typeface="等线" pitchFamily="0" charset="0"/>
                <a:cs typeface="Lucida Sans"/>
              </a:rPr>
              <a:t>Exploring AR and VR technologies to create immersive movie discovery experiences, allowing users to explore virtual movie theaters, watch trailers, and interact with movie posters in real-time.</a:t>
            </a:r>
            <a:endParaRPr altLang="zh-CN" baseline="0" b="0" cap="none" sz="1700" i="0" kern="1200" lang="en-US" spc="0" strike="noStrike" u="none">
              <a:solidFill>
                <a:schemeClr val="tx1"/>
              </a:solidFill>
              <a:latin typeface="Söhne" pitchFamily="0" charset="0"/>
              <a:ea typeface="等线" pitchFamily="0" charset="0"/>
              <a:cs typeface="Lucida Sans"/>
            </a:endParaRPr>
          </a:p>
          <a:p>
            <a:pPr algn="l" indent="-228600" lvl="1" marL="685800">
              <a:lnSpc>
                <a:spcPct val="70000"/>
              </a:lnSpc>
              <a:spcBef>
                <a:spcPts val="500"/>
              </a:spcBef>
              <a:spcAft>
                <a:spcPts val="0"/>
              </a:spcAft>
              <a:buFont typeface="Arial" pitchFamily="34" charset="0"/>
              <a:buChar char="•"/>
            </a:pPr>
            <a:r>
              <a:rPr altLang="zh-CN" baseline="0" b="0" cap="none" sz="1700" i="0" kern="1200" lang="en-US" spc="0" strike="noStrike" u="none">
                <a:solidFill>
                  <a:schemeClr val="tx1"/>
                </a:solidFill>
                <a:latin typeface="Söhne" pitchFamily="0" charset="0"/>
                <a:ea typeface="等线" pitchFamily="0" charset="0"/>
                <a:cs typeface="Lucida Sans"/>
              </a:rPr>
              <a:t>Implementing AR-powered recommendation systems that overlay movie recommendations onto real-world environments based on user preferences and context.</a:t>
            </a:r>
            <a:endParaRPr altLang="zh-CN" baseline="0" b="0" cap="none" sz="1700" i="0" kern="1200" lang="en-US" spc="0" strike="noStrike" u="none">
              <a:solidFill>
                <a:schemeClr val="tx1"/>
              </a:solidFill>
              <a:latin typeface="Söhne" pitchFamily="0" charset="0"/>
              <a:ea typeface="等线" pitchFamily="0" charset="0"/>
              <a:cs typeface="Lucida Sans"/>
            </a:endParaRPr>
          </a:p>
          <a:p>
            <a:pPr algn="l" indent="0" marL="0">
              <a:lnSpc>
                <a:spcPct val="70000"/>
              </a:lnSpc>
              <a:spcBef>
                <a:spcPts val="1000"/>
              </a:spcBef>
              <a:spcAft>
                <a:spcPts val="0"/>
              </a:spcAft>
              <a:buNone/>
            </a:pPr>
            <a:r>
              <a:rPr altLang="zh-CN" baseline="0" b="1" cap="none" sz="2000" i="0" kern="1200" lang="en-US" spc="0" strike="noStrike" u="none">
                <a:solidFill>
                  <a:schemeClr val="tx1"/>
                </a:solidFill>
                <a:latin typeface="Söhne" pitchFamily="0" charset="0"/>
                <a:ea typeface="等线" pitchFamily="0" charset="0"/>
                <a:cs typeface="Lucida Sans"/>
              </a:rPr>
              <a:t>Predictive Analytics:</a:t>
            </a:r>
            <a:endParaRPr altLang="zh-CN" baseline="0" b="0" cap="none" sz="2000" i="0" kern="1200" lang="en-US" spc="0" strike="noStrike" u="none">
              <a:solidFill>
                <a:schemeClr val="tx1"/>
              </a:solidFill>
              <a:latin typeface="Söhne" pitchFamily="0" charset="0"/>
              <a:ea typeface="等线" pitchFamily="0" charset="0"/>
              <a:cs typeface="Lucida Sans"/>
            </a:endParaRPr>
          </a:p>
          <a:p>
            <a:pPr algn="l" indent="-228600" lvl="1" marL="685800">
              <a:lnSpc>
                <a:spcPct val="70000"/>
              </a:lnSpc>
              <a:spcBef>
                <a:spcPts val="500"/>
              </a:spcBef>
              <a:spcAft>
                <a:spcPts val="0"/>
              </a:spcAft>
              <a:buFont typeface="Arial" pitchFamily="34" charset="0"/>
              <a:buChar char="•"/>
            </a:pPr>
            <a:r>
              <a:rPr altLang="zh-CN" baseline="0" b="0" cap="none" sz="1700" i="0" kern="1200" lang="en-US" spc="0" strike="noStrike" u="none">
                <a:solidFill>
                  <a:schemeClr val="tx1"/>
                </a:solidFill>
                <a:latin typeface="Söhne" pitchFamily="0" charset="0"/>
                <a:ea typeface="等线" pitchFamily="0" charset="0"/>
                <a:cs typeface="Lucida Sans"/>
              </a:rPr>
              <a:t>Harnessing predictive analytics techniques to anticipate user preferences and behavior, enabling proactive recommendation strategies that anticipate users' movie interests before they express them explicitly.</a:t>
            </a:r>
            <a:endParaRPr altLang="zh-CN" baseline="0" b="0" cap="none" sz="1700" i="0" kern="1200" lang="en-US" spc="0" strike="noStrike" u="none">
              <a:solidFill>
                <a:schemeClr val="tx1"/>
              </a:solidFill>
              <a:latin typeface="Söhne" pitchFamily="0" charset="0"/>
              <a:ea typeface="等线" pitchFamily="0" charset="0"/>
              <a:cs typeface="Lucida Sans"/>
            </a:endParaRPr>
          </a:p>
          <a:p>
            <a:pPr algn="l" indent="-228600" lvl="1" marL="685800">
              <a:lnSpc>
                <a:spcPct val="70000"/>
              </a:lnSpc>
              <a:spcBef>
                <a:spcPts val="500"/>
              </a:spcBef>
              <a:spcAft>
                <a:spcPts val="0"/>
              </a:spcAft>
              <a:buFont typeface="Arial" pitchFamily="34" charset="0"/>
              <a:buChar char="•"/>
            </a:pPr>
            <a:r>
              <a:rPr altLang="zh-CN" baseline="0" b="0" cap="none" sz="1700" i="0" kern="1200" lang="en-US" spc="0" strike="noStrike" u="none">
                <a:solidFill>
                  <a:schemeClr val="tx1"/>
                </a:solidFill>
                <a:latin typeface="Söhne" pitchFamily="0" charset="0"/>
                <a:ea typeface="等线" pitchFamily="0" charset="0"/>
                <a:cs typeface="Lucida Sans"/>
              </a:rPr>
              <a:t>Integrating predictive models with streaming platforms to personalize content recommendations in real-time as users navigate through their movie-watching journey.</a:t>
            </a:r>
            <a:endParaRPr altLang="zh-CN" baseline="0" b="0" cap="none" sz="1700" i="0" kern="1200" lang="en-US" spc="0" strike="noStrike" u="none">
              <a:solidFill>
                <a:schemeClr val="tx1"/>
              </a:solidFill>
              <a:latin typeface="Söhne" pitchFamily="0" charset="0"/>
              <a:ea typeface="等线" pitchFamily="0" charset="0"/>
              <a:cs typeface="Lucida Sans"/>
            </a:endParaRPr>
          </a:p>
          <a:p>
            <a:pPr algn="l" indent="0" marL="0">
              <a:lnSpc>
                <a:spcPct val="70000"/>
              </a:lnSpc>
              <a:spcBef>
                <a:spcPts val="1000"/>
              </a:spcBef>
              <a:spcAft>
                <a:spcPts val="0"/>
              </a:spcAft>
              <a:buNone/>
            </a:pPr>
            <a:r>
              <a:rPr altLang="zh-CN" baseline="0" b="1" cap="none" sz="2000" i="0" kern="1200" lang="en-US" spc="0" strike="noStrike" u="none">
                <a:solidFill>
                  <a:schemeClr val="tx1"/>
                </a:solidFill>
                <a:latin typeface="Söhne" pitchFamily="0" charset="0"/>
                <a:ea typeface="等线" pitchFamily="0" charset="0"/>
                <a:cs typeface="Lucida Sans"/>
              </a:rPr>
              <a:t>Interactive User Interfaces:</a:t>
            </a:r>
            <a:endParaRPr altLang="zh-CN" baseline="0" b="0" cap="none" sz="20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2000" i="0" kern="1200" lang="en-US" spc="0" strike="noStrike" u="none">
                <a:solidFill>
                  <a:schemeClr val="tx1"/>
                </a:solidFill>
                <a:latin typeface="Söhne" pitchFamily="0" charset="0"/>
                <a:ea typeface="等线" pitchFamily="0" charset="0"/>
                <a:cs typeface="Lucida Sans"/>
              </a:rPr>
              <a:t>Developing interactive user interfaces that allow users to provide instant feedback on recommended movies, enabling the system to adapt recommendations in real-time based on user reactions and preferences.</a:t>
            </a:r>
            <a:endParaRPr altLang="zh-CN" baseline="0" b="0" cap="none" sz="20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2000" i="0" kern="1200" lang="en-US" spc="0" strike="noStrike" u="none">
                <a:solidFill>
                  <a:schemeClr val="tx1"/>
                </a:solidFill>
                <a:latin typeface="Söhne" pitchFamily="0" charset="0"/>
                <a:ea typeface="等线" pitchFamily="0" charset="0"/>
                <a:cs typeface="Lucida Sans"/>
              </a:rPr>
              <a:t>Integrating chatbots or virtual assistants to engage with users in real-time, offering personalized recommendations, answering queries, and providing movie-related insights.</a:t>
            </a:r>
            <a:endParaRPr altLang="zh-CN" baseline="0" b="0" cap="none" sz="20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endParaRPr altLang="en-US" baseline="0" b="0" cap="none" sz="2000" i="0" kern="1200" lang="zh-CN" spc="0" strike="noStrike" u="none">
              <a:solidFill>
                <a:schemeClr val="tx1"/>
              </a:solidFill>
              <a:latin typeface="Aptos" pitchFamily="0" charset="0"/>
              <a:ea typeface="等线" pitchFamily="0" charset="0"/>
              <a:cs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sp>
        <p:nvSpPr>
          <p:cNvPr id="1048617"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90000"/>
              </a:lnSpc>
              <a:spcBef>
                <a:spcPts val="0"/>
              </a:spcBef>
              <a:spcAft>
                <a:spcPts val="0"/>
              </a:spcAft>
              <a:buNone/>
            </a:pPr>
            <a:r>
              <a:rPr altLang="zh-CN" baseline="0" b="0" cap="none" sz="4400" i="0" kern="1200" lang="en-US" spc="0" strike="noStrike" u="none">
                <a:solidFill>
                  <a:schemeClr val="accent4"/>
                </a:solidFill>
                <a:latin typeface="Aptos Display" pitchFamily="0" charset="0"/>
                <a:ea typeface="等线 Light" pitchFamily="0" charset="0"/>
                <a:cs typeface="Lucida Sans"/>
              </a:rPr>
              <a:t>REFERENCES</a:t>
            </a:r>
            <a:endParaRPr altLang="en-US" baseline="0" b="0" cap="none" sz="4400" i="0" kern="1200" lang="zh-CN" spc="0" strike="noStrike" u="none">
              <a:solidFill>
                <a:schemeClr val="accent4"/>
              </a:solidFill>
              <a:latin typeface="Aptos Display" pitchFamily="0" charset="0"/>
              <a:ea typeface="等线 Light" pitchFamily="0" charset="0"/>
              <a:cs typeface="Lucida Sans"/>
            </a:endParaRPr>
          </a:p>
        </p:txBody>
      </p:sp>
      <p:sp>
        <p:nvSpPr>
          <p:cNvPr id="1048618"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pPr algn="l" indent="-228600" marL="228600">
              <a:lnSpc>
                <a:spcPct val="90000"/>
              </a:lnSpc>
              <a:spcBef>
                <a:spcPts val="1000"/>
              </a:spcBef>
              <a:spcAft>
                <a:spcPts val="0"/>
              </a:spcAft>
              <a:buFont typeface="Arial" pitchFamily="34" charset="0"/>
              <a:buChar char="•"/>
            </a:pPr>
            <a:r>
              <a:rPr altLang="zh-CN" baseline="0" b="0" cap="none" sz="2400" i="0" kern="1200" lang="en-US" spc="0" strike="noStrike" u="sng">
                <a:solidFill>
                  <a:schemeClr val="accent6"/>
                </a:solidFill>
                <a:latin typeface="Aptos" pitchFamily="0" charset="0"/>
                <a:ea typeface="等线" pitchFamily="0" charset="0"/>
                <a:cs typeface="Lucida Sans"/>
                <a:hlinkClick r:id="rId1"/>
              </a:rPr>
              <a:t>http://www.kaggle.com/datasets</a:t>
            </a:r>
            <a:endParaRPr altLang="zh-CN" baseline="0" b="0" cap="none" sz="2400" i="0" kern="1200" lang="en-US" spc="0" strike="noStrike" u="sng">
              <a:solidFill>
                <a:schemeClr val="accent6"/>
              </a:solidFill>
              <a:latin typeface="Aptos" pitchFamily="0" charset="0"/>
              <a:ea typeface="等线" pitchFamily="0" charset="0"/>
              <a:cs typeface="Lucida Sans"/>
            </a:endParaRPr>
          </a:p>
          <a:p>
            <a:pPr algn="l" indent="-228600" marL="228600">
              <a:lnSpc>
                <a:spcPct val="90000"/>
              </a:lnSpc>
              <a:spcBef>
                <a:spcPts val="1000"/>
              </a:spcBef>
              <a:spcAft>
                <a:spcPts val="0"/>
              </a:spcAft>
              <a:buFont typeface="Arial" pitchFamily="34" charset="0"/>
              <a:buChar char="•"/>
            </a:pPr>
            <a:r>
              <a:rPr altLang="zh-CN" baseline="0" b="0" cap="none" sz="2400" i="0" kern="1200" lang="en-US" spc="0" strike="noStrike" u="sng">
                <a:solidFill>
                  <a:schemeClr val="accent6"/>
                </a:solidFill>
                <a:latin typeface="Aptos" pitchFamily="0" charset="0"/>
                <a:ea typeface="等线" pitchFamily="0" charset="0"/>
                <a:cs typeface="Lucida Sans"/>
              </a:rPr>
              <a:t>http://pandas.pydata.org/pandas-docs/stable/user_guide/index.html</a:t>
            </a:r>
            <a:endParaRPr altLang="zh-CN" baseline="0" b="0" cap="none" sz="2400" i="0" kern="1200" lang="en-US" spc="0" strike="noStrike" u="sng">
              <a:solidFill>
                <a:schemeClr val="accent6"/>
              </a:solidFill>
              <a:latin typeface="Aptos" pitchFamily="0" charset="0"/>
              <a:ea typeface="等线" pitchFamily="0" charset="0"/>
              <a:cs typeface="Lucida Sans"/>
            </a:endParaRPr>
          </a:p>
          <a:p>
            <a:pPr algn="l" indent="-228600" marL="228600">
              <a:lnSpc>
                <a:spcPct val="90000"/>
              </a:lnSpc>
              <a:spcBef>
                <a:spcPts val="1000"/>
              </a:spcBef>
              <a:spcAft>
                <a:spcPts val="0"/>
              </a:spcAft>
              <a:buFont typeface="Arial" pitchFamily="34" charset="0"/>
              <a:buChar char="•"/>
            </a:pPr>
            <a:r>
              <a:rPr altLang="zh-CN" baseline="0" b="0" cap="none" sz="2400" i="0" kern="1200" lang="en-US" spc="0" strike="noStrike" u="sng">
                <a:solidFill>
                  <a:schemeClr val="accent6"/>
                </a:solidFill>
                <a:latin typeface="Aptos" pitchFamily="0" charset="0"/>
                <a:ea typeface="等线" pitchFamily="0" charset="0"/>
                <a:cs typeface="Lucida Sans"/>
                <a:hlinkClick r:id="rId2"/>
              </a:rPr>
              <a:t>http://seaborn.pydata.org/</a:t>
            </a:r>
            <a:endParaRPr altLang="zh-CN" baseline="0" b="0" cap="none" sz="2400" i="0" kern="1200" lang="en-US" spc="0" strike="noStrike" u="sng">
              <a:solidFill>
                <a:schemeClr val="accent6"/>
              </a:solidFill>
              <a:latin typeface="Aptos" pitchFamily="0" charset="0"/>
              <a:ea typeface="等线" pitchFamily="0" charset="0"/>
              <a:cs typeface="Lucida Sans"/>
            </a:endParaRPr>
          </a:p>
          <a:p>
            <a:pPr algn="l" indent="-228600" marL="228600">
              <a:lnSpc>
                <a:spcPct val="90000"/>
              </a:lnSpc>
              <a:spcBef>
                <a:spcPts val="1000"/>
              </a:spcBef>
              <a:spcAft>
                <a:spcPts val="0"/>
              </a:spcAft>
              <a:buFont typeface="Arial" pitchFamily="34" charset="0"/>
              <a:buChar char="•"/>
            </a:pPr>
            <a:r>
              <a:rPr altLang="zh-CN" baseline="0" b="0" cap="none" sz="2400" i="0" kern="1200" lang="en-US" spc="0" strike="noStrike" u="sng">
                <a:solidFill>
                  <a:schemeClr val="accent6"/>
                </a:solidFill>
                <a:latin typeface="Aptos" pitchFamily="0" charset="0"/>
                <a:ea typeface="等线" pitchFamily="0" charset="0"/>
                <a:cs typeface="Lucida Sans"/>
              </a:rPr>
              <a:t>http://matplotlib.org/stable/contents.html</a:t>
            </a:r>
            <a:endParaRPr altLang="en-US" baseline="0" b="0" cap="none" sz="2400" i="0" kern="1200" lang="zh-CN" spc="0" strike="noStrike" u="sng">
              <a:solidFill>
                <a:schemeClr val="accent6"/>
              </a:solidFill>
              <a:latin typeface="Aptos" pitchFamily="0" charset="0"/>
              <a:ea typeface="等线" pitchFamily="0" charset="0"/>
              <a:cs typeface="Lucid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19" name="文本框"/>
          <p:cNvSpPr>
            <a:spLocks noGrp="1"/>
          </p:cNvSpPr>
          <p:nvPr>
            <p:ph type="body" idx="1"/>
          </p:nvPr>
        </p:nvSpPr>
        <p:spPr>
          <a:xfrm rot="0">
            <a:off x="838200" y="3038474"/>
            <a:ext cx="10515600" cy="2028825"/>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90000"/>
              </a:lnSpc>
              <a:spcBef>
                <a:spcPts val="1000"/>
              </a:spcBef>
              <a:spcAft>
                <a:spcPts val="0"/>
              </a:spcAft>
              <a:buNone/>
            </a:pPr>
            <a:r>
              <a:rPr altLang="zh-CN" baseline="0" b="0" cap="none" sz="9600" i="0" kern="1200" lang="en-US" spc="0" strike="noStrike" u="none">
                <a:solidFill>
                  <a:srgbClr val="80340E"/>
                </a:solidFill>
                <a:latin typeface="Aptos" pitchFamily="0" charset="0"/>
                <a:ea typeface="等线" pitchFamily="0" charset="0"/>
                <a:cs typeface="Lucida Sans"/>
              </a:rPr>
              <a:t>        THANK YOU</a:t>
            </a:r>
            <a:endParaRPr altLang="en-US" baseline="0" b="0" cap="none" sz="9600" i="0" kern="1200" lang="zh-CN" spc="0" strike="noStrike" u="none">
              <a:solidFill>
                <a:srgbClr val="80340E"/>
              </a:solidFill>
              <a:latin typeface="Aptos" pitchFamily="0" charset="0"/>
              <a:ea typeface="等线" pitchFamily="0"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593"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90000"/>
              </a:lnSpc>
              <a:spcBef>
                <a:spcPts val="0"/>
              </a:spcBef>
              <a:spcAft>
                <a:spcPts val="0"/>
              </a:spcAft>
              <a:buNone/>
            </a:pPr>
            <a:r>
              <a:rPr altLang="zh-CN" baseline="0" b="0" cap="none" sz="4400" i="0" kern="1200" lang="en-US" spc="0" strike="noStrike" u="none">
                <a:solidFill>
                  <a:schemeClr val="accent4"/>
                </a:solidFill>
                <a:latin typeface="Aptos Display" pitchFamily="0" charset="0"/>
                <a:ea typeface="等线 Light" pitchFamily="0" charset="0"/>
                <a:cs typeface="Lucida Sans"/>
              </a:rPr>
              <a:t>OUTLINE </a:t>
            </a:r>
            <a:endParaRPr altLang="en-US" baseline="0" b="0" cap="none" sz="4400" i="0" kern="1200" lang="zh-CN" spc="0" strike="noStrike" u="none">
              <a:solidFill>
                <a:schemeClr val="accent4"/>
              </a:solidFill>
              <a:latin typeface="Aptos Display" pitchFamily="0" charset="0"/>
              <a:ea typeface="等线 Light" pitchFamily="0" charset="0"/>
              <a:cs typeface="Lucida Sans"/>
            </a:endParaRPr>
          </a:p>
        </p:txBody>
      </p:sp>
      <p:sp>
        <p:nvSpPr>
          <p:cNvPr id="1048594"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pPr algn="l" indent="-228600" marL="228600">
              <a:lnSpc>
                <a:spcPct val="90000"/>
              </a:lnSpc>
              <a:spcBef>
                <a:spcPts val="1000"/>
              </a:spcBef>
              <a:spcAft>
                <a:spcPts val="0"/>
              </a:spcAft>
              <a:buFont typeface="Arial" pitchFamily="34" charset="0"/>
              <a:buChar char="•"/>
            </a:pPr>
            <a:r>
              <a:rPr altLang="zh-CN" baseline="0" b="0" cap="none" sz="2800" i="0" kern="1200" lang="en-US" spc="0" strike="noStrike" u="none">
                <a:solidFill>
                  <a:schemeClr val="tx1"/>
                </a:solidFill>
                <a:latin typeface="Aptos" pitchFamily="0" charset="0"/>
                <a:ea typeface="等线" pitchFamily="0" charset="0"/>
                <a:cs typeface="Lucida Sans"/>
              </a:rPr>
              <a:t>Problem statement </a:t>
            </a:r>
            <a:endParaRPr altLang="zh-CN" baseline="0" b="0" cap="none" sz="2800" i="0" kern="1200" lang="en-US" spc="0" strike="noStrike" u="none">
              <a:solidFill>
                <a:schemeClr val="tx1"/>
              </a:solidFill>
              <a:latin typeface="Aptos" pitchFamily="0" charset="0"/>
              <a:ea typeface="等线" pitchFamily="0" charset="0"/>
              <a:cs typeface="Lucida Sans"/>
            </a:endParaRPr>
          </a:p>
          <a:p>
            <a:pPr algn="l" indent="-228600" marL="228600">
              <a:lnSpc>
                <a:spcPct val="90000"/>
              </a:lnSpc>
              <a:spcBef>
                <a:spcPts val="1000"/>
              </a:spcBef>
              <a:spcAft>
                <a:spcPts val="0"/>
              </a:spcAft>
              <a:buFont typeface="Arial" pitchFamily="34" charset="0"/>
              <a:buChar char="•"/>
            </a:pPr>
            <a:r>
              <a:rPr altLang="zh-CN" baseline="0" b="0" cap="none" sz="2800" i="0" kern="1200" lang="en-US" spc="0" strike="noStrike" u="none">
                <a:solidFill>
                  <a:schemeClr val="tx1"/>
                </a:solidFill>
                <a:latin typeface="Aptos" pitchFamily="0" charset="0"/>
                <a:ea typeface="等线" pitchFamily="0" charset="0"/>
                <a:cs typeface="Lucida Sans"/>
              </a:rPr>
              <a:t>Proposed System/Solution </a:t>
            </a:r>
            <a:endParaRPr altLang="zh-CN" baseline="0" b="0" cap="none" sz="2800" i="0" kern="1200" lang="en-US" spc="0" strike="noStrike" u="none">
              <a:solidFill>
                <a:schemeClr val="tx1"/>
              </a:solidFill>
              <a:latin typeface="Aptos" pitchFamily="0" charset="0"/>
              <a:ea typeface="等线" pitchFamily="0" charset="0"/>
              <a:cs typeface="Lucida Sans"/>
            </a:endParaRPr>
          </a:p>
          <a:p>
            <a:pPr algn="l" indent="-228600" marL="228600">
              <a:lnSpc>
                <a:spcPct val="90000"/>
              </a:lnSpc>
              <a:spcBef>
                <a:spcPts val="1000"/>
              </a:spcBef>
              <a:spcAft>
                <a:spcPts val="0"/>
              </a:spcAft>
              <a:buFont typeface="Arial" pitchFamily="34" charset="0"/>
              <a:buChar char="•"/>
            </a:pPr>
            <a:r>
              <a:rPr altLang="zh-CN" baseline="0" b="0" cap="none" sz="2800" i="0" kern="1200" lang="en-US" spc="0" strike="noStrike" u="none">
                <a:solidFill>
                  <a:schemeClr val="tx1"/>
                </a:solidFill>
                <a:latin typeface="Aptos" pitchFamily="0" charset="0"/>
                <a:ea typeface="等线" pitchFamily="0" charset="0"/>
                <a:cs typeface="Lucida Sans"/>
              </a:rPr>
              <a:t>System Development Approach</a:t>
            </a:r>
            <a:endParaRPr altLang="zh-CN" baseline="0" b="0" cap="none" sz="2800" i="0" kern="1200" lang="en-US" spc="0" strike="noStrike" u="none">
              <a:solidFill>
                <a:schemeClr val="tx1"/>
              </a:solidFill>
              <a:latin typeface="Aptos" pitchFamily="0" charset="0"/>
              <a:ea typeface="等线" pitchFamily="0" charset="0"/>
              <a:cs typeface="Lucida Sans"/>
            </a:endParaRPr>
          </a:p>
          <a:p>
            <a:pPr algn="l" indent="-228600" marL="228600">
              <a:lnSpc>
                <a:spcPct val="90000"/>
              </a:lnSpc>
              <a:spcBef>
                <a:spcPts val="1000"/>
              </a:spcBef>
              <a:spcAft>
                <a:spcPts val="0"/>
              </a:spcAft>
              <a:buFont typeface="Arial" pitchFamily="34" charset="0"/>
              <a:buChar char="•"/>
            </a:pPr>
            <a:r>
              <a:rPr altLang="zh-CN" baseline="0" b="0" cap="none" sz="2800" i="0" kern="1200" lang="en-US" spc="0" strike="noStrike" u="none">
                <a:solidFill>
                  <a:schemeClr val="tx1"/>
                </a:solidFill>
                <a:latin typeface="Aptos" pitchFamily="0" charset="0"/>
                <a:ea typeface="等线" pitchFamily="0" charset="0"/>
                <a:cs typeface="Lucida Sans"/>
              </a:rPr>
              <a:t>Algorithm &amp; Deployment</a:t>
            </a:r>
            <a:endParaRPr altLang="zh-CN" baseline="0" b="0" cap="none" sz="2800" i="0" kern="1200" lang="en-US" spc="0" strike="noStrike" u="none">
              <a:solidFill>
                <a:schemeClr val="tx1"/>
              </a:solidFill>
              <a:latin typeface="Aptos" pitchFamily="0" charset="0"/>
              <a:ea typeface="等线" pitchFamily="0" charset="0"/>
              <a:cs typeface="Lucida Sans"/>
            </a:endParaRPr>
          </a:p>
          <a:p>
            <a:pPr algn="l" indent="-228600" marL="228600">
              <a:lnSpc>
                <a:spcPct val="90000"/>
              </a:lnSpc>
              <a:spcBef>
                <a:spcPts val="1000"/>
              </a:spcBef>
              <a:spcAft>
                <a:spcPts val="0"/>
              </a:spcAft>
              <a:buFont typeface="Arial" pitchFamily="34" charset="0"/>
              <a:buChar char="•"/>
            </a:pPr>
            <a:r>
              <a:rPr altLang="zh-CN" baseline="0" b="0" cap="none" sz="2800" i="0" kern="1200" lang="en-US" spc="0" strike="noStrike" u="none">
                <a:solidFill>
                  <a:schemeClr val="tx1"/>
                </a:solidFill>
                <a:latin typeface="Aptos" pitchFamily="0" charset="0"/>
                <a:ea typeface="等线" pitchFamily="0" charset="0"/>
                <a:cs typeface="Lucida Sans"/>
              </a:rPr>
              <a:t>Result</a:t>
            </a:r>
            <a:endParaRPr altLang="zh-CN" baseline="0" b="0" cap="none" sz="2800" i="0" kern="1200" lang="en-US" spc="0" strike="noStrike" u="none">
              <a:solidFill>
                <a:schemeClr val="tx1"/>
              </a:solidFill>
              <a:latin typeface="Aptos" pitchFamily="0" charset="0"/>
              <a:ea typeface="等线" pitchFamily="0" charset="0"/>
              <a:cs typeface="Lucida Sans"/>
            </a:endParaRPr>
          </a:p>
          <a:p>
            <a:pPr algn="l" indent="-228600" marL="228600">
              <a:lnSpc>
                <a:spcPct val="90000"/>
              </a:lnSpc>
              <a:spcBef>
                <a:spcPts val="1000"/>
              </a:spcBef>
              <a:spcAft>
                <a:spcPts val="0"/>
              </a:spcAft>
              <a:buFont typeface="Arial" pitchFamily="34" charset="0"/>
              <a:buChar char="•"/>
            </a:pPr>
            <a:r>
              <a:rPr altLang="zh-CN" baseline="0" b="0" cap="none" sz="2800" i="0" kern="1200" lang="en-US" spc="0" strike="noStrike" u="none">
                <a:solidFill>
                  <a:schemeClr val="tx1"/>
                </a:solidFill>
                <a:latin typeface="Aptos" pitchFamily="0" charset="0"/>
                <a:ea typeface="等线" pitchFamily="0" charset="0"/>
                <a:cs typeface="Lucida Sans"/>
              </a:rPr>
              <a:t>Conclusion</a:t>
            </a:r>
            <a:endParaRPr altLang="zh-CN" baseline="0" b="0" cap="none" sz="2800" i="0" kern="1200" lang="en-US" spc="0" strike="noStrike" u="none">
              <a:solidFill>
                <a:schemeClr val="tx1"/>
              </a:solidFill>
              <a:latin typeface="Aptos" pitchFamily="0" charset="0"/>
              <a:ea typeface="等线" pitchFamily="0" charset="0"/>
              <a:cs typeface="Lucida Sans"/>
            </a:endParaRPr>
          </a:p>
          <a:p>
            <a:pPr algn="l" indent="-228600" marL="228600">
              <a:lnSpc>
                <a:spcPct val="90000"/>
              </a:lnSpc>
              <a:spcBef>
                <a:spcPts val="1000"/>
              </a:spcBef>
              <a:spcAft>
                <a:spcPts val="0"/>
              </a:spcAft>
              <a:buFont typeface="Arial" pitchFamily="34" charset="0"/>
              <a:buChar char="•"/>
            </a:pPr>
            <a:r>
              <a:rPr altLang="zh-CN" baseline="0" b="0" cap="none" sz="2800" i="0" kern="1200" lang="en-US" spc="0" strike="noStrike" u="none">
                <a:solidFill>
                  <a:schemeClr val="tx1"/>
                </a:solidFill>
                <a:latin typeface="Aptos" pitchFamily="0" charset="0"/>
                <a:ea typeface="等线" pitchFamily="0" charset="0"/>
                <a:cs typeface="Lucida Sans"/>
              </a:rPr>
              <a:t>Future Scope</a:t>
            </a:r>
            <a:endParaRPr altLang="zh-CN" baseline="0" b="0" cap="none" sz="2800" i="0" kern="1200" lang="en-US" spc="0" strike="noStrike" u="none">
              <a:solidFill>
                <a:schemeClr val="tx1"/>
              </a:solidFill>
              <a:latin typeface="Aptos" pitchFamily="0" charset="0"/>
              <a:ea typeface="等线" pitchFamily="0" charset="0"/>
              <a:cs typeface="Lucida Sans"/>
            </a:endParaRPr>
          </a:p>
          <a:p>
            <a:pPr algn="l" indent="-228600" marL="228600">
              <a:lnSpc>
                <a:spcPct val="90000"/>
              </a:lnSpc>
              <a:spcBef>
                <a:spcPts val="1000"/>
              </a:spcBef>
              <a:spcAft>
                <a:spcPts val="0"/>
              </a:spcAft>
              <a:buFont typeface="Arial" pitchFamily="34" charset="0"/>
              <a:buChar char="•"/>
            </a:pPr>
            <a:r>
              <a:rPr altLang="zh-CN" baseline="0" b="0" cap="none" sz="2800" i="0" kern="1200" lang="en-US" spc="0" strike="noStrike" u="none">
                <a:solidFill>
                  <a:schemeClr val="tx1"/>
                </a:solidFill>
                <a:latin typeface="Aptos" pitchFamily="0" charset="0"/>
                <a:ea typeface="等线" pitchFamily="0" charset="0"/>
                <a:cs typeface="Lucida Sans"/>
              </a:rPr>
              <a:t>References</a:t>
            </a:r>
            <a:endParaRPr altLang="en-US" baseline="0" b="0" cap="none" sz="2800" i="0" kern="1200" lang="zh-CN" spc="0" strike="noStrike" u="none">
              <a:solidFill>
                <a:schemeClr val="tx1"/>
              </a:solidFill>
              <a:latin typeface="Aptos" pitchFamily="0" charset="0"/>
              <a:ea typeface="等线" pitchFamily="0" charset="0"/>
              <a:cs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3" name=""/>
        <p:cNvGrpSpPr/>
        <p:nvPr/>
      </p:nvGrpSpPr>
      <p:grpSpPr>
        <a:xfrm>
          <a:off x="0" y="0"/>
          <a:ext cx="0" cy="0"/>
          <a:chOff x="0" y="0"/>
          <a:chExt cx="0" cy="0"/>
        </a:xfrm>
      </p:grpSpPr>
      <p:sp>
        <p:nvSpPr>
          <p:cNvPr id="1048595"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90000"/>
              </a:lnSpc>
              <a:spcBef>
                <a:spcPts val="0"/>
              </a:spcBef>
              <a:spcAft>
                <a:spcPts val="0"/>
              </a:spcAft>
              <a:buNone/>
            </a:pPr>
            <a:r>
              <a:rPr altLang="zh-CN" baseline="0" b="0" cap="none" sz="4400" i="0" kern="1200" lang="en-US" spc="0" strike="noStrike" u="none">
                <a:solidFill>
                  <a:schemeClr val="accent2"/>
                </a:solidFill>
                <a:latin typeface="Aptos Display" pitchFamily="0" charset="0"/>
                <a:ea typeface="等线 Light" pitchFamily="0" charset="0"/>
                <a:cs typeface="Lucida Sans"/>
              </a:rPr>
              <a:t>PROBLEM STATEMENT</a:t>
            </a:r>
            <a:endParaRPr altLang="en-US" baseline="0" b="0" cap="none" sz="4400" i="0" kern="1200" lang="zh-CN" spc="0" strike="noStrike" u="none">
              <a:solidFill>
                <a:schemeClr val="accent2"/>
              </a:solidFill>
              <a:latin typeface="Aptos Display" pitchFamily="0" charset="0"/>
              <a:ea typeface="等线 Light" pitchFamily="0" charset="0"/>
              <a:cs typeface="Lucida Sans"/>
            </a:endParaRPr>
          </a:p>
        </p:txBody>
      </p:sp>
      <p:sp>
        <p:nvSpPr>
          <p:cNvPr id="1048596"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79000"/>
              </a:lnSpc>
              <a:spcBef>
                <a:spcPts val="1000"/>
              </a:spcBef>
              <a:spcAft>
                <a:spcPts val="0"/>
              </a:spcAft>
              <a:buNone/>
            </a:pPr>
            <a:r>
              <a:rPr altLang="zh-CN" baseline="0" b="0" cap="none" sz="2800" i="0" kern="1200" lang="en-US" spc="0" strike="noStrike" u="none">
                <a:solidFill>
                  <a:schemeClr val="tx1"/>
                </a:solidFill>
                <a:latin typeface="Söhne" pitchFamily="0" charset="0"/>
                <a:ea typeface="等线" pitchFamily="0" charset="0"/>
                <a:cs typeface="Lucida Sans"/>
              </a:rPr>
              <a:t>          Users face difficulty discerning the authenticity and accuracy of movie ratings due to various factors such as fake reviews, biased ratings, and manipulation of rating systems. This leads to skepticism and uncertainty regarding the true quality of movies.</a:t>
            </a:r>
            <a:endParaRPr altLang="zh-CN" baseline="0" b="0" cap="none" sz="2800" i="0" kern="1200" lang="en-US" spc="0" strike="noStrike" u="none">
              <a:solidFill>
                <a:schemeClr val="tx1"/>
              </a:solidFill>
              <a:latin typeface="Söhne" pitchFamily="0" charset="0"/>
              <a:ea typeface="等线" pitchFamily="0" charset="0"/>
              <a:cs typeface="Lucida Sans"/>
            </a:endParaRPr>
          </a:p>
          <a:p>
            <a:pPr algn="l" indent="0" marL="0">
              <a:lnSpc>
                <a:spcPct val="79000"/>
              </a:lnSpc>
              <a:spcBef>
                <a:spcPts val="1000"/>
              </a:spcBef>
              <a:spcAft>
                <a:spcPts val="0"/>
              </a:spcAft>
              <a:buNone/>
            </a:pPr>
            <a:endParaRPr altLang="zh-CN" baseline="0" b="0" cap="none" sz="2800" i="0" kern="1200" lang="en-US" spc="0" strike="noStrike" u="none">
              <a:solidFill>
                <a:schemeClr val="tx1"/>
              </a:solidFill>
              <a:latin typeface="Söhne" pitchFamily="0" charset="0"/>
              <a:ea typeface="等线" pitchFamily="0" charset="0"/>
              <a:cs typeface="Lucida Sans"/>
            </a:endParaRPr>
          </a:p>
          <a:p>
            <a:pPr algn="l" indent="0" marL="0">
              <a:lnSpc>
                <a:spcPct val="79000"/>
              </a:lnSpc>
              <a:spcBef>
                <a:spcPts val="1000"/>
              </a:spcBef>
              <a:spcAft>
                <a:spcPts val="0"/>
              </a:spcAft>
              <a:buNone/>
            </a:pPr>
            <a:r>
              <a:rPr altLang="zh-CN" baseline="0" b="0" cap="none" sz="2800" i="0" kern="1200" lang="en-US" spc="0" strike="noStrike" u="none">
                <a:solidFill>
                  <a:schemeClr val="tx1"/>
                </a:solidFill>
                <a:latin typeface="Söhne" pitchFamily="0" charset="0"/>
                <a:ea typeface="等线" pitchFamily="0" charset="0"/>
                <a:cs typeface="Lucida Sans"/>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endParaRPr altLang="zh-CN" baseline="0" b="0" cap="none" sz="2800" i="0" kern="1200" lang="en-US" spc="0" strike="noStrike" u="none">
              <a:solidFill>
                <a:schemeClr val="tx1"/>
              </a:solidFill>
              <a:latin typeface="Söhne" pitchFamily="0" charset="0"/>
              <a:ea typeface="等线" pitchFamily="0" charset="0"/>
              <a:cs typeface="Lucida Sans"/>
            </a:endParaRPr>
          </a:p>
          <a:p>
            <a:pPr algn="l" indent="0" marL="0">
              <a:lnSpc>
                <a:spcPct val="79000"/>
              </a:lnSpc>
              <a:spcBef>
                <a:spcPts val="1000"/>
              </a:spcBef>
              <a:spcAft>
                <a:spcPts val="0"/>
              </a:spcAft>
              <a:buNone/>
            </a:pPr>
            <a:endParaRPr altLang="en-US" baseline="0" b="0" cap="none" sz="2800" i="0" kern="1200" lang="zh-CN" spc="0" strike="noStrike" u="none">
              <a:solidFill>
                <a:schemeClr val="tx1"/>
              </a:solidFill>
              <a:latin typeface="Aptos" pitchFamily="0" charset="0"/>
              <a:ea typeface="等线" pitchFamily="0" charset="0"/>
              <a:cs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4" name=""/>
        <p:cNvGrpSpPr/>
        <p:nvPr/>
      </p:nvGrpSpPr>
      <p:grpSpPr>
        <a:xfrm>
          <a:off x="0" y="0"/>
          <a:ext cx="0" cy="0"/>
          <a:chOff x="0" y="0"/>
          <a:chExt cx="0" cy="0"/>
        </a:xfrm>
      </p:grpSpPr>
      <p:sp>
        <p:nvSpPr>
          <p:cNvPr id="1048597"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90000"/>
              </a:lnSpc>
              <a:spcBef>
                <a:spcPts val="0"/>
              </a:spcBef>
              <a:spcAft>
                <a:spcPts val="0"/>
              </a:spcAft>
              <a:buNone/>
            </a:pPr>
            <a:r>
              <a:rPr altLang="zh-CN" baseline="0" b="0" cap="none" sz="4400" i="0" kern="1200" lang="en-US" spc="0" strike="noStrike" u="none">
                <a:solidFill>
                  <a:schemeClr val="accent2"/>
                </a:solidFill>
                <a:latin typeface="Aptos Display" pitchFamily="0" charset="0"/>
                <a:ea typeface="等线 Light" pitchFamily="0" charset="0"/>
                <a:cs typeface="Lucida Sans"/>
              </a:rPr>
              <a:t>PROPOSED SOLUTION</a:t>
            </a:r>
            <a:endParaRPr altLang="en-US" baseline="0" b="0" cap="none" sz="4400" i="0" kern="1200" lang="zh-CN" spc="0" strike="noStrike" u="none">
              <a:solidFill>
                <a:schemeClr val="accent2"/>
              </a:solidFill>
              <a:latin typeface="Aptos Display" pitchFamily="0" charset="0"/>
              <a:ea typeface="等线 Light" pitchFamily="0" charset="0"/>
              <a:cs typeface="Lucida Sans"/>
            </a:endParaRPr>
          </a:p>
        </p:txBody>
      </p:sp>
      <p:sp>
        <p:nvSpPr>
          <p:cNvPr id="1048598"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pPr algn="l" indent="-228600" marL="228600">
              <a:lnSpc>
                <a:spcPct val="70000"/>
              </a:lnSpc>
              <a:spcBef>
                <a:spcPts val="1000"/>
              </a:spcBef>
              <a:spcAft>
                <a:spcPts val="0"/>
              </a:spcAft>
              <a:buFont typeface="Arial" pitchFamily="34" charset="0"/>
              <a:buChar char="•"/>
            </a:pPr>
            <a:r>
              <a:rPr altLang="zh-CN" baseline="0" b="0" cap="none" sz="2600" i="0" kern="1200" lang="en-US" spc="0" strike="noStrike" u="none">
                <a:solidFill>
                  <a:schemeClr val="tx1"/>
                </a:solidFill>
                <a:latin typeface="Söhne" pitchFamily="0" charset="0"/>
                <a:ea typeface="等线" pitchFamily="0" charset="0"/>
                <a:cs typeface="Lucida Sans"/>
              </a:rPr>
              <a:t>Implement robust algorithms to detect and filter out fake or manipulated ratings.</a:t>
            </a:r>
            <a:endParaRPr altLang="zh-CN" baseline="0" b="0" cap="none" sz="26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2600" i="0" kern="1200" lang="en-US" spc="0" strike="noStrike" u="none">
                <a:solidFill>
                  <a:schemeClr val="tx1"/>
                </a:solidFill>
                <a:latin typeface="Söhne" pitchFamily="0" charset="0"/>
                <a:ea typeface="等线" pitchFamily="0" charset="0"/>
                <a:cs typeface="Lucida Sans"/>
              </a:rPr>
              <a:t>Utilize cross-platform comparison and data integrity checks to ensure rating authenticity.</a:t>
            </a:r>
            <a:endParaRPr altLang="zh-CN" baseline="0" b="0" cap="none" sz="26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2600" i="0" kern="1200" lang="en-US" spc="0" strike="noStrike" u="none">
                <a:solidFill>
                  <a:schemeClr val="tx1"/>
                </a:solidFill>
                <a:latin typeface="Söhne" pitchFamily="0" charset="0"/>
                <a:ea typeface="等线" pitchFamily="0" charset="0"/>
                <a:cs typeface="Lucida Sans"/>
              </a:rPr>
              <a:t>Introduce user feedback mechanisms to report suspicious ratings and enhance transparency.</a:t>
            </a:r>
            <a:endParaRPr altLang="zh-CN" baseline="0" b="0" cap="none" sz="26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2600" i="0" kern="1200" lang="en-US" spc="0" strike="noStrike" u="none">
                <a:solidFill>
                  <a:schemeClr val="tx1"/>
                </a:solidFill>
                <a:latin typeface="Söhne" pitchFamily="0" charset="0"/>
                <a:ea typeface="等线" pitchFamily="0" charset="0"/>
                <a:cs typeface="Lucida Sans"/>
              </a:rPr>
              <a:t>Develop advanced user profiling techniques based on historical ratings, viewing history, and explicit user preferences.</a:t>
            </a:r>
            <a:endParaRPr altLang="zh-CN" baseline="0" b="0" cap="none" sz="26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2600" i="0" kern="1200" lang="en-US" spc="0" strike="noStrike" u="none">
                <a:solidFill>
                  <a:schemeClr val="tx1"/>
                </a:solidFill>
                <a:latin typeface="Söhne" pitchFamily="0" charset="0"/>
                <a:ea typeface="等线" pitchFamily="0" charset="0"/>
                <a:cs typeface="Lucida Sans"/>
              </a:rPr>
              <a:t>Utilize collaborative filtering, content-based filtering, and hybrid approaches to provide personalized movie recommendations.</a:t>
            </a:r>
            <a:endParaRPr altLang="zh-CN" baseline="0" b="0" cap="none" sz="26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2600" i="0" kern="1200" lang="en-US" spc="0" strike="noStrike" u="none">
                <a:solidFill>
                  <a:schemeClr val="tx1"/>
                </a:solidFill>
                <a:latin typeface="Söhne" pitchFamily="0" charset="0"/>
                <a:ea typeface="等线" pitchFamily="0" charset="0"/>
                <a:cs typeface="Lucida Sans"/>
              </a:rPr>
              <a:t>Incorporate context-aware recommendation strategies to account for diverse user preferences and viewing contexts.</a:t>
            </a:r>
            <a:endParaRPr altLang="zh-CN" baseline="0" b="0" cap="none" sz="26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endParaRPr altLang="en-US" baseline="0" b="0" cap="none" sz="2600" i="0" kern="1200" lang="zh-CN" spc="0" strike="noStrike" u="none">
              <a:solidFill>
                <a:schemeClr val="tx1"/>
              </a:solidFill>
              <a:latin typeface="Aptos" pitchFamily="0" charset="0"/>
              <a:ea typeface="等线"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599"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90000"/>
              </a:lnSpc>
              <a:spcBef>
                <a:spcPts val="0"/>
              </a:spcBef>
              <a:spcAft>
                <a:spcPts val="0"/>
              </a:spcAft>
              <a:buNone/>
            </a:pPr>
            <a:r>
              <a:rPr altLang="zh-CN" baseline="0" b="0" cap="none" sz="4400" i="0" kern="1200" lang="en-US" spc="0" strike="noStrike" u="none">
                <a:solidFill>
                  <a:schemeClr val="accent3"/>
                </a:solidFill>
                <a:latin typeface="Aptos Display" pitchFamily="0" charset="0"/>
                <a:ea typeface="等线 Light" pitchFamily="0" charset="0"/>
                <a:cs typeface="Lucida Sans"/>
              </a:rPr>
              <a:t>SYSTEM APPROACH</a:t>
            </a:r>
            <a:endParaRPr altLang="en-US" baseline="0" b="0" cap="none" sz="4400" i="0" kern="1200" lang="zh-CN" spc="0" strike="noStrike" u="none">
              <a:solidFill>
                <a:schemeClr val="accent3"/>
              </a:solidFill>
              <a:latin typeface="Aptos Display" pitchFamily="0" charset="0"/>
              <a:ea typeface="等线 Light" pitchFamily="0" charset="0"/>
              <a:cs typeface="Lucida Sans"/>
            </a:endParaRPr>
          </a:p>
        </p:txBody>
      </p:sp>
      <p:sp>
        <p:nvSpPr>
          <p:cNvPr id="1048600"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pPr algn="l" indent="-228600" marL="228600">
              <a:lnSpc>
                <a:spcPct val="70000"/>
              </a:lnSpc>
              <a:spcBef>
                <a:spcPts val="1000"/>
              </a:spcBef>
              <a:spcAft>
                <a:spcPts val="0"/>
              </a:spcAft>
              <a:buFont typeface="Arial" pitchFamily="34" charset="0"/>
              <a:buChar char="•"/>
            </a:pPr>
            <a:r>
              <a:rPr altLang="zh-CN" baseline="0" b="0" cap="none" sz="2400" i="0" kern="1200" lang="en-US" spc="0" strike="noStrike" u="none">
                <a:solidFill>
                  <a:schemeClr val="tx1"/>
                </a:solidFill>
                <a:latin typeface="Aptos" pitchFamily="0" charset="0"/>
                <a:ea typeface="等线" pitchFamily="0" charset="0"/>
                <a:cs typeface="Lucida Sans"/>
              </a:rPr>
              <a:t>System Requirement </a:t>
            </a:r>
            <a:endParaRPr altLang="zh-CN" baseline="0" b="0" cap="none" sz="2400" i="0" kern="1200" lang="en-US" spc="0" strike="noStrike" u="none">
              <a:solidFill>
                <a:schemeClr val="tx1"/>
              </a:solidFill>
              <a:latin typeface="Aptos"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endParaRPr altLang="zh-CN" baseline="0" b="0" cap="none" sz="1500" i="0" kern="1200" lang="en-US" spc="0" strike="noStrike" u="none">
              <a:solidFill>
                <a:schemeClr val="tx1"/>
              </a:solidFill>
              <a:latin typeface="Aptos"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1" cap="none" sz="2000" i="0" kern="1200" lang="en-US" spc="0" strike="noStrike" u="none">
                <a:solidFill>
                  <a:schemeClr val="tx1"/>
                </a:solidFill>
                <a:latin typeface="Söhne" pitchFamily="0" charset="0"/>
                <a:ea typeface="等线" pitchFamily="0" charset="0"/>
                <a:cs typeface="Lucida Sans"/>
              </a:rPr>
              <a:t>Hardware :</a:t>
            </a:r>
            <a:endParaRPr altLang="zh-CN" baseline="0" b="1" cap="none" sz="20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endParaRPr altLang="zh-CN" baseline="0" b="0" cap="none" sz="1100" i="0" kern="1200" lang="en-US" spc="0" strike="noStrike" u="none">
              <a:solidFill>
                <a:schemeClr val="tx1"/>
              </a:solidFill>
              <a:latin typeface="Söhne" pitchFamily="0" charset="0"/>
              <a:ea typeface="等线" pitchFamily="0" charset="0"/>
              <a:cs typeface="Lucida Sans"/>
            </a:endParaRPr>
          </a:p>
          <a:p>
            <a:pPr algn="l" indent="-228600" lvl="1" marL="685800">
              <a:lnSpc>
                <a:spcPct val="70000"/>
              </a:lnSpc>
              <a:spcBef>
                <a:spcPts val="500"/>
              </a:spcBef>
              <a:spcAft>
                <a:spcPts val="0"/>
              </a:spcAft>
              <a:buFont typeface="Arial" pitchFamily="34" charset="0"/>
              <a:buChar char="•"/>
            </a:pPr>
            <a:r>
              <a:rPr altLang="zh-CN" baseline="0" b="0" cap="none" sz="1700" i="0" kern="1200" lang="en-US" spc="0" strike="noStrike" u="none">
                <a:solidFill>
                  <a:schemeClr val="tx1"/>
                </a:solidFill>
                <a:latin typeface="Söhne" pitchFamily="0" charset="0"/>
                <a:ea typeface="等线" pitchFamily="0" charset="0"/>
                <a:cs typeface="Lucida Sans"/>
              </a:rPr>
              <a:t>High-performance servers to handle data processing, analysis, and storage.</a:t>
            </a:r>
            <a:endParaRPr altLang="zh-CN" baseline="0" b="0" cap="none" sz="1700" i="0" kern="1200" lang="en-US" spc="0" strike="noStrike" u="none">
              <a:solidFill>
                <a:schemeClr val="tx1"/>
              </a:solidFill>
              <a:latin typeface="Söhne" pitchFamily="0" charset="0"/>
              <a:ea typeface="等线" pitchFamily="0" charset="0"/>
              <a:cs typeface="Lucida Sans"/>
            </a:endParaRPr>
          </a:p>
          <a:p>
            <a:pPr algn="l" indent="-228600" lvl="1" marL="685800">
              <a:lnSpc>
                <a:spcPct val="70000"/>
              </a:lnSpc>
              <a:spcBef>
                <a:spcPts val="500"/>
              </a:spcBef>
              <a:spcAft>
                <a:spcPts val="0"/>
              </a:spcAft>
              <a:buFont typeface="Arial" pitchFamily="34" charset="0"/>
              <a:buChar char="•"/>
            </a:pPr>
            <a:r>
              <a:rPr altLang="zh-CN" baseline="0" b="0" cap="none" sz="1700" i="0" kern="1200" lang="en-US" spc="0" strike="noStrike" u="none">
                <a:solidFill>
                  <a:schemeClr val="tx1"/>
                </a:solidFill>
                <a:latin typeface="Söhne" pitchFamily="0" charset="0"/>
                <a:ea typeface="等线" pitchFamily="0" charset="0"/>
                <a:cs typeface="Lucida Sans"/>
              </a:rPr>
              <a:t>Multi-core processors (e.g., Intel Xeon) for parallel processing of large datasets.</a:t>
            </a:r>
            <a:endParaRPr altLang="zh-CN" baseline="0" b="0" cap="none" sz="1700" i="0" kern="1200" lang="en-US" spc="0" strike="noStrike" u="none">
              <a:solidFill>
                <a:schemeClr val="tx1"/>
              </a:solidFill>
              <a:latin typeface="Söhne" pitchFamily="0" charset="0"/>
              <a:ea typeface="等线" pitchFamily="0" charset="0"/>
              <a:cs typeface="Lucida Sans"/>
            </a:endParaRPr>
          </a:p>
          <a:p>
            <a:pPr algn="l" indent="-228600" lvl="1" marL="685800">
              <a:lnSpc>
                <a:spcPct val="70000"/>
              </a:lnSpc>
              <a:spcBef>
                <a:spcPts val="500"/>
              </a:spcBef>
              <a:spcAft>
                <a:spcPts val="0"/>
              </a:spcAft>
              <a:buFont typeface="Arial" pitchFamily="34" charset="0"/>
              <a:buChar char="•"/>
            </a:pPr>
            <a:r>
              <a:rPr altLang="zh-CN" baseline="0" b="0" cap="none" sz="1700" i="0" kern="1200" lang="en-US" spc="0" strike="noStrike" u="none">
                <a:solidFill>
                  <a:schemeClr val="tx1"/>
                </a:solidFill>
                <a:latin typeface="Söhne" pitchFamily="0" charset="0"/>
                <a:ea typeface="等线" pitchFamily="0" charset="0"/>
                <a:cs typeface="Lucida Sans"/>
              </a:rPr>
              <a:t>Sufficient RAM (Random Access Memory) to accommodate data processing and analysis tasks efficiently.</a:t>
            </a:r>
            <a:endParaRPr altLang="zh-CN" baseline="0" b="0" cap="none" sz="10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1" cap="none" sz="2000" i="0" kern="1200" lang="en-US" spc="0" strike="noStrike" u="none">
                <a:solidFill>
                  <a:schemeClr val="tx1"/>
                </a:solidFill>
                <a:latin typeface="Söhne" pitchFamily="0" charset="0"/>
                <a:ea typeface="等线" pitchFamily="0" charset="0"/>
                <a:cs typeface="Lucida Sans"/>
              </a:rPr>
              <a:t>Software :</a:t>
            </a:r>
            <a:endParaRPr altLang="zh-CN" baseline="0" b="0" cap="none" sz="2000" i="0" kern="1200" lang="en-US" spc="0" strike="noStrike" u="none">
              <a:solidFill>
                <a:schemeClr val="tx1"/>
              </a:solidFill>
              <a:latin typeface="Söhne" pitchFamily="0" charset="0"/>
              <a:ea typeface="等线" pitchFamily="0" charset="0"/>
              <a:cs typeface="Lucida Sans"/>
            </a:endParaRPr>
          </a:p>
          <a:p>
            <a:pPr algn="l" indent="0" marL="0">
              <a:lnSpc>
                <a:spcPct val="70000"/>
              </a:lnSpc>
              <a:spcBef>
                <a:spcPts val="1000"/>
              </a:spcBef>
              <a:spcAft>
                <a:spcPts val="0"/>
              </a:spcAft>
              <a:buNone/>
            </a:pPr>
            <a:endParaRPr altLang="zh-CN" baseline="0" b="0" cap="none" sz="1100" i="0" kern="1200" lang="en-US" spc="0" strike="noStrike" u="none">
              <a:solidFill>
                <a:schemeClr val="tx1"/>
              </a:solidFill>
              <a:latin typeface="Söhne" pitchFamily="0" charset="0"/>
              <a:ea typeface="等线" pitchFamily="0" charset="0"/>
              <a:cs typeface="Lucida Sans"/>
            </a:endParaRPr>
          </a:p>
          <a:p>
            <a:pPr algn="l" indent="-228600" lvl="1" marL="685800">
              <a:lnSpc>
                <a:spcPct val="70000"/>
              </a:lnSpc>
              <a:spcBef>
                <a:spcPts val="500"/>
              </a:spcBef>
              <a:spcAft>
                <a:spcPts val="0"/>
              </a:spcAft>
              <a:buFont typeface="Arial" pitchFamily="34" charset="0"/>
              <a:buChar char="•"/>
            </a:pPr>
            <a:r>
              <a:rPr altLang="zh-CN" baseline="0" b="0" cap="none" sz="1700" i="0" kern="1200" lang="en-US" spc="0" strike="noStrike" u="none">
                <a:solidFill>
                  <a:schemeClr val="tx1"/>
                </a:solidFill>
                <a:latin typeface="Söhne" pitchFamily="0" charset="0"/>
                <a:ea typeface="等线" pitchFamily="0" charset="0"/>
                <a:cs typeface="Lucida Sans"/>
              </a:rPr>
              <a:t>Server-grade operating systems such as Linux (e.g., Ubuntu Server, CentOS) or Windows Server for hosting the movie rating analysis system.</a:t>
            </a:r>
            <a:endParaRPr altLang="zh-CN" baseline="0" b="0" cap="none" sz="1700" i="0" kern="1200" lang="en-US" spc="0" strike="noStrike" u="none">
              <a:solidFill>
                <a:schemeClr val="tx1"/>
              </a:solidFill>
              <a:latin typeface="Söhne" pitchFamily="0" charset="0"/>
              <a:ea typeface="等线" pitchFamily="0" charset="0"/>
              <a:cs typeface="Lucida Sans"/>
            </a:endParaRPr>
          </a:p>
          <a:p>
            <a:pPr algn="l" indent="-228600" lvl="1" marL="685800">
              <a:lnSpc>
                <a:spcPct val="70000"/>
              </a:lnSpc>
              <a:spcBef>
                <a:spcPts val="500"/>
              </a:spcBef>
              <a:spcAft>
                <a:spcPts val="0"/>
              </a:spcAft>
              <a:buFont typeface="Arial" pitchFamily="34" charset="0"/>
              <a:buChar char="•"/>
            </a:pPr>
            <a:r>
              <a:rPr altLang="zh-CN" baseline="0" b="0" cap="none" sz="1700" i="0" kern="1200" lang="en-US" spc="0" strike="noStrike" u="none">
                <a:solidFill>
                  <a:schemeClr val="tx1"/>
                </a:solidFill>
                <a:latin typeface="Söhne" pitchFamily="0" charset="0"/>
                <a:ea typeface="等线" pitchFamily="0" charset="0"/>
                <a:cs typeface="Lucida Sans"/>
              </a:rPr>
              <a:t>Client devices may use various operating systems (e.g., Windows, macOS, Linux, Android, iOS) to access the system through web interfaces or applications.</a:t>
            </a:r>
            <a:endParaRPr altLang="zh-CN" baseline="0" b="0" cap="none" sz="1700" i="0" kern="1200" lang="en-US" spc="0" strike="noStrike" u="none">
              <a:solidFill>
                <a:schemeClr val="tx1"/>
              </a:solidFill>
              <a:latin typeface="Söhne" pitchFamily="0" charset="0"/>
              <a:ea typeface="等线" pitchFamily="0" charset="0"/>
              <a:cs typeface="Lucida Sans"/>
            </a:endParaRPr>
          </a:p>
          <a:p>
            <a:pPr algn="l" indent="-228600" lvl="1" marL="685800">
              <a:lnSpc>
                <a:spcPct val="70000"/>
              </a:lnSpc>
              <a:spcBef>
                <a:spcPts val="500"/>
              </a:spcBef>
              <a:spcAft>
                <a:spcPts val="0"/>
              </a:spcAft>
              <a:buFont typeface="Arial" pitchFamily="34" charset="0"/>
              <a:buChar char="•"/>
            </a:pPr>
            <a:r>
              <a:rPr altLang="zh-CN" baseline="0" b="0" cap="none" sz="1700" i="0" kern="1200" lang="en-US" spc="0" strike="noStrike" u="none">
                <a:solidFill>
                  <a:schemeClr val="tx1"/>
                </a:solidFill>
                <a:latin typeface="Söhne" pitchFamily="0" charset="0"/>
                <a:ea typeface="等线" pitchFamily="0" charset="0"/>
                <a:cs typeface="Lucida Sans"/>
              </a:rPr>
              <a:t>Relational Database Management System (RDBMS) such as MySQL, PostgreSQL, or MariaDB for storing structured movie data.</a:t>
            </a:r>
            <a:endParaRPr altLang="zh-CN" baseline="0" b="0" cap="none" sz="1700" i="0" kern="1200" lang="en-US" spc="0" strike="noStrike" u="none">
              <a:solidFill>
                <a:schemeClr val="tx1"/>
              </a:solidFill>
              <a:latin typeface="Söhne" pitchFamily="0" charset="0"/>
              <a:ea typeface="等线" pitchFamily="0" charset="0"/>
              <a:cs typeface="Lucida Sans"/>
            </a:endParaRPr>
          </a:p>
          <a:p>
            <a:pPr algn="l" indent="0" lvl="1" marL="457200">
              <a:lnSpc>
                <a:spcPct val="70000"/>
              </a:lnSpc>
              <a:spcBef>
                <a:spcPts val="500"/>
              </a:spcBef>
              <a:spcAft>
                <a:spcPts val="0"/>
              </a:spcAft>
              <a:buNone/>
            </a:pPr>
            <a:endParaRPr altLang="zh-CN" baseline="0" b="0" cap="none" sz="1000" i="0" kern="1200" lang="en-US" spc="0" strike="noStrike" u="none">
              <a:solidFill>
                <a:schemeClr val="tx1"/>
              </a:solidFill>
              <a:latin typeface="Söhne" pitchFamily="0" charset="0"/>
              <a:ea typeface="等线" pitchFamily="0" charset="0"/>
              <a:cs typeface="Lucida Sans"/>
            </a:endParaRPr>
          </a:p>
          <a:p>
            <a:pPr algn="l" indent="-285750" lvl="1" marL="742950">
              <a:lnSpc>
                <a:spcPct val="70000"/>
              </a:lnSpc>
              <a:spcBef>
                <a:spcPts val="500"/>
              </a:spcBef>
              <a:spcAft>
                <a:spcPts val="0"/>
              </a:spcAft>
              <a:buFontTx/>
              <a:buAutoNum type="arabicPeriod"/>
            </a:pPr>
            <a:endParaRPr altLang="zh-CN" baseline="0" b="0" cap="none" sz="1000" i="0" kern="1200" lang="en-US" spc="0" strike="noStrike" u="none">
              <a:solidFill>
                <a:schemeClr val="tx1"/>
              </a:solidFill>
              <a:latin typeface="Söhne" pitchFamily="0" charset="0"/>
              <a:ea typeface="等线" pitchFamily="0" charset="0"/>
              <a:cs typeface="Lucida Sans"/>
            </a:endParaRPr>
          </a:p>
          <a:p>
            <a:pPr algn="l" indent="-285750" lvl="1" marL="742950">
              <a:lnSpc>
                <a:spcPct val="70000"/>
              </a:lnSpc>
              <a:spcBef>
                <a:spcPts val="500"/>
              </a:spcBef>
              <a:spcAft>
                <a:spcPts val="0"/>
              </a:spcAft>
              <a:buFontTx/>
              <a:buAutoNum type="arabicPeriod"/>
            </a:pPr>
            <a:endParaRPr altLang="zh-CN" baseline="0" b="0" cap="none" sz="10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endParaRPr altLang="en-US" baseline="0" b="0" cap="none" sz="1100" i="0" kern="1200" lang="zh-CN" spc="0" strike="noStrike" u="none">
              <a:solidFill>
                <a:schemeClr val="tx1"/>
              </a:solidFill>
              <a:latin typeface="Aptos" pitchFamily="0" charset="0"/>
              <a:ea typeface="等线" pitchFamily="0" charset="0"/>
              <a:cs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6" name=""/>
        <p:cNvGrpSpPr/>
        <p:nvPr/>
      </p:nvGrpSpPr>
      <p:grpSpPr>
        <a:xfrm>
          <a:off x="0" y="0"/>
          <a:ext cx="0" cy="0"/>
          <a:chOff x="0" y="0"/>
          <a:chExt cx="0" cy="0"/>
        </a:xfrm>
      </p:grpSpPr>
      <p:sp>
        <p:nvSpPr>
          <p:cNvPr id="1048601"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90000"/>
              </a:lnSpc>
              <a:spcBef>
                <a:spcPts val="0"/>
              </a:spcBef>
              <a:spcAft>
                <a:spcPts val="0"/>
              </a:spcAft>
              <a:buNone/>
            </a:pPr>
            <a:r>
              <a:rPr altLang="zh-CN" baseline="0" b="0" cap="none" sz="4400" i="0" kern="1200" lang="en-US" spc="0" strike="noStrike" u="none">
                <a:solidFill>
                  <a:schemeClr val="accent1"/>
                </a:solidFill>
                <a:latin typeface="Aptos Display" pitchFamily="0" charset="0"/>
                <a:ea typeface="等线 Light" pitchFamily="0" charset="0"/>
                <a:cs typeface="Lucida Sans"/>
              </a:rPr>
              <a:t>SYSTEM APPROACH –CONT.</a:t>
            </a:r>
            <a:endParaRPr altLang="en-US" baseline="0" b="0" cap="none" sz="4400" i="0" kern="1200" lang="zh-CN" spc="0" strike="noStrike" u="none">
              <a:solidFill>
                <a:schemeClr val="accent1"/>
              </a:solidFill>
              <a:latin typeface="Aptos Display" pitchFamily="0" charset="0"/>
              <a:ea typeface="等线 Light" pitchFamily="0" charset="0"/>
              <a:cs typeface="Lucida Sans"/>
            </a:endParaRPr>
          </a:p>
        </p:txBody>
      </p:sp>
      <p:sp>
        <p:nvSpPr>
          <p:cNvPr id="1048602"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79000"/>
              </a:lnSpc>
              <a:spcBef>
                <a:spcPts val="1000"/>
              </a:spcBef>
              <a:spcAft>
                <a:spcPts val="0"/>
              </a:spcAft>
              <a:buNone/>
            </a:pPr>
            <a:r>
              <a:rPr altLang="zh-CN" baseline="0" b="0" cap="none" sz="2600" i="0" kern="1200" lang="en-US" spc="0" strike="noStrike" u="none">
                <a:solidFill>
                  <a:schemeClr val="tx1"/>
                </a:solidFill>
                <a:latin typeface="Aptos" pitchFamily="0" charset="0"/>
                <a:ea typeface="等线" pitchFamily="0" charset="0"/>
                <a:cs typeface="Lucida Sans"/>
              </a:rPr>
              <a:t> Library Requirement :</a:t>
            </a:r>
            <a:endParaRPr altLang="zh-CN" baseline="0" b="0" cap="none" sz="2600" i="0" kern="1200" lang="en-US" spc="0" strike="noStrike" u="none">
              <a:solidFill>
                <a:schemeClr val="tx1"/>
              </a:solidFill>
              <a:latin typeface="Aptos" pitchFamily="0" charset="0"/>
              <a:ea typeface="等线" pitchFamily="0" charset="0"/>
              <a:cs typeface="Lucida Sans"/>
            </a:endParaRPr>
          </a:p>
          <a:p>
            <a:pPr algn="l" indent="-228600" marL="228600">
              <a:lnSpc>
                <a:spcPct val="79000"/>
              </a:lnSpc>
              <a:spcBef>
                <a:spcPts val="1000"/>
              </a:spcBef>
              <a:spcAft>
                <a:spcPts val="0"/>
              </a:spcAft>
              <a:buFontTx/>
              <a:buAutoNum type="arabicPeriod"/>
            </a:pPr>
            <a:r>
              <a:rPr altLang="zh-CN" baseline="0" b="1" cap="none" sz="2600" i="0" kern="1200" lang="en-US" spc="0" strike="noStrike" u="none">
                <a:solidFill>
                  <a:schemeClr val="tx1"/>
                </a:solidFill>
                <a:latin typeface="Söhne" pitchFamily="0" charset="0"/>
                <a:ea typeface="等线" pitchFamily="0" charset="0"/>
                <a:cs typeface="Lucida Sans"/>
              </a:rPr>
              <a:t>Data Collection and Processing:</a:t>
            </a:r>
            <a:endParaRPr altLang="zh-CN" baseline="0" b="0" cap="none" sz="2600" i="0" kern="1200" lang="en-US" spc="0" strike="noStrike" u="none">
              <a:solidFill>
                <a:schemeClr val="tx1"/>
              </a:solidFill>
              <a:latin typeface="Söhne" pitchFamily="0" charset="0"/>
              <a:ea typeface="等线" pitchFamily="0" charset="0"/>
              <a:cs typeface="Lucida Sans"/>
            </a:endParaRPr>
          </a:p>
          <a:p>
            <a:pPr algn="l" indent="-285750" lvl="1" marL="742950">
              <a:lnSpc>
                <a:spcPct val="79000"/>
              </a:lnSpc>
              <a:spcBef>
                <a:spcPts val="500"/>
              </a:spcBef>
              <a:spcAft>
                <a:spcPts val="0"/>
              </a:spcAft>
              <a:buFontTx/>
              <a:buAutoNum type="arabicPeriod"/>
            </a:pPr>
            <a:r>
              <a:rPr altLang="zh-CN" baseline="0" b="1" cap="none" sz="2200" i="0" kern="1200" lang="en-US" spc="0" strike="noStrike" u="none">
                <a:solidFill>
                  <a:schemeClr val="tx1"/>
                </a:solidFill>
                <a:latin typeface="Söhne" pitchFamily="0" charset="0"/>
                <a:ea typeface="等线" pitchFamily="0" charset="0"/>
                <a:cs typeface="Lucida Sans"/>
              </a:rPr>
              <a:t>Pandas:</a:t>
            </a:r>
            <a:r>
              <a:rPr altLang="zh-CN" baseline="0" b="0" cap="none" sz="2200" i="0" kern="1200" lang="en-US" spc="0" strike="noStrike" u="none">
                <a:solidFill>
                  <a:schemeClr val="tx1"/>
                </a:solidFill>
                <a:latin typeface="Söhne" pitchFamily="0" charset="0"/>
                <a:ea typeface="等线" pitchFamily="0" charset="0"/>
                <a:cs typeface="Lucida Sans"/>
              </a:rPr>
              <a:t> For data manipulation and analysis, such as cleaning and organizing collected movie data.</a:t>
            </a:r>
            <a:endParaRPr altLang="zh-CN" baseline="0" b="0" cap="none" sz="2200" i="0" kern="1200" lang="en-US" spc="0" strike="noStrike" u="none">
              <a:solidFill>
                <a:schemeClr val="tx1"/>
              </a:solidFill>
              <a:latin typeface="Söhne" pitchFamily="0" charset="0"/>
              <a:ea typeface="等线" pitchFamily="0" charset="0"/>
              <a:cs typeface="Lucida Sans"/>
            </a:endParaRPr>
          </a:p>
          <a:p>
            <a:pPr algn="l" indent="-285750" lvl="1" marL="742950">
              <a:lnSpc>
                <a:spcPct val="79000"/>
              </a:lnSpc>
              <a:spcBef>
                <a:spcPts val="500"/>
              </a:spcBef>
              <a:spcAft>
                <a:spcPts val="0"/>
              </a:spcAft>
              <a:buFontTx/>
              <a:buAutoNum type="arabicPeriod"/>
            </a:pPr>
            <a:r>
              <a:rPr altLang="zh-CN" baseline="0" b="1" cap="none" sz="2200" i="0" kern="1200" lang="en-US" spc="0" strike="noStrike" u="none">
                <a:solidFill>
                  <a:schemeClr val="tx1"/>
                </a:solidFill>
                <a:latin typeface="Söhne" pitchFamily="0" charset="0"/>
                <a:ea typeface="等线" pitchFamily="0" charset="0"/>
                <a:cs typeface="Lucida Sans"/>
              </a:rPr>
              <a:t>NumPy:</a:t>
            </a:r>
            <a:r>
              <a:rPr altLang="zh-CN" baseline="0" b="0" cap="none" sz="2200" i="0" kern="1200" lang="en-US" spc="0" strike="noStrike" u="none">
                <a:solidFill>
                  <a:schemeClr val="tx1"/>
                </a:solidFill>
                <a:latin typeface="Söhne" pitchFamily="0" charset="0"/>
                <a:ea typeface="等线" pitchFamily="0" charset="0"/>
                <a:cs typeface="Lucida Sans"/>
              </a:rPr>
              <a:t> For numerical computing tasks that may arise during data preprocessing.</a:t>
            </a:r>
            <a:endParaRPr altLang="zh-CN" baseline="0" b="0" cap="none" sz="2200" i="0" kern="1200" lang="en-US" spc="0" strike="noStrike" u="none">
              <a:solidFill>
                <a:schemeClr val="tx1"/>
              </a:solidFill>
              <a:latin typeface="Söhne" pitchFamily="0" charset="0"/>
              <a:ea typeface="等线" pitchFamily="0" charset="0"/>
              <a:cs typeface="Lucida Sans"/>
            </a:endParaRPr>
          </a:p>
          <a:p>
            <a:pPr algn="l" indent="-228600" marL="228600">
              <a:lnSpc>
                <a:spcPct val="79000"/>
              </a:lnSpc>
              <a:spcBef>
                <a:spcPts val="1000"/>
              </a:spcBef>
              <a:spcAft>
                <a:spcPts val="0"/>
              </a:spcAft>
              <a:buFontTx/>
              <a:buAutoNum type="arabicPeriod"/>
            </a:pPr>
            <a:r>
              <a:rPr altLang="zh-CN" baseline="0" b="1" cap="none" sz="2600" i="0" kern="1200" lang="en-US" spc="0" strike="noStrike" u="none">
                <a:solidFill>
                  <a:schemeClr val="tx1"/>
                </a:solidFill>
                <a:latin typeface="Söhne" pitchFamily="0" charset="0"/>
                <a:ea typeface="等线" pitchFamily="0" charset="0"/>
                <a:cs typeface="Lucida Sans"/>
              </a:rPr>
              <a:t>Rating Verification and Authenticity:</a:t>
            </a:r>
            <a:endParaRPr altLang="zh-CN" baseline="0" b="0" cap="none" sz="2600" i="0" kern="1200" lang="en-US" spc="0" strike="noStrike" u="none">
              <a:solidFill>
                <a:schemeClr val="tx1"/>
              </a:solidFill>
              <a:latin typeface="Söhne" pitchFamily="0" charset="0"/>
              <a:ea typeface="等线" pitchFamily="0" charset="0"/>
              <a:cs typeface="Lucida Sans"/>
            </a:endParaRPr>
          </a:p>
          <a:p>
            <a:pPr algn="l" indent="-285750" lvl="1" marL="742950">
              <a:lnSpc>
                <a:spcPct val="79000"/>
              </a:lnSpc>
              <a:spcBef>
                <a:spcPts val="500"/>
              </a:spcBef>
              <a:spcAft>
                <a:spcPts val="0"/>
              </a:spcAft>
              <a:buFontTx/>
              <a:buAutoNum type="arabicPeriod"/>
            </a:pPr>
            <a:r>
              <a:rPr altLang="zh-CN" baseline="0" b="1" cap="none" sz="2200" i="0" kern="1200" lang="en-US" spc="0" strike="noStrike" u="none">
                <a:solidFill>
                  <a:schemeClr val="tx1"/>
                </a:solidFill>
                <a:latin typeface="Söhne" pitchFamily="0" charset="0"/>
                <a:ea typeface="等线" pitchFamily="0" charset="0"/>
                <a:cs typeface="Lucida Sans"/>
              </a:rPr>
              <a:t>Scikit-learn:</a:t>
            </a:r>
            <a:r>
              <a:rPr altLang="zh-CN" baseline="0" b="0" cap="none" sz="2200" i="0" kern="1200" lang="en-US" spc="0" strike="noStrike" u="none">
                <a:solidFill>
                  <a:schemeClr val="tx1"/>
                </a:solidFill>
                <a:latin typeface="Söhne" pitchFamily="0" charset="0"/>
                <a:ea typeface="等线" pitchFamily="0" charset="0"/>
                <a:cs typeface="Lucida Sans"/>
              </a:rPr>
              <a:t> For implementing machine learning models for detecting fake or manipulated ratings.</a:t>
            </a:r>
            <a:endParaRPr altLang="zh-CN" baseline="0" b="0" cap="none" sz="2200" i="0" kern="1200" lang="en-US" spc="0" strike="noStrike" u="none">
              <a:solidFill>
                <a:schemeClr val="tx1"/>
              </a:solidFill>
              <a:latin typeface="Söhne" pitchFamily="0" charset="0"/>
              <a:ea typeface="等线" pitchFamily="0" charset="0"/>
              <a:cs typeface="Lucida Sans"/>
            </a:endParaRPr>
          </a:p>
          <a:p>
            <a:pPr algn="l" indent="-285750" lvl="1" marL="742950">
              <a:lnSpc>
                <a:spcPct val="79000"/>
              </a:lnSpc>
              <a:spcBef>
                <a:spcPts val="500"/>
              </a:spcBef>
              <a:spcAft>
                <a:spcPts val="0"/>
              </a:spcAft>
              <a:buFontTx/>
              <a:buAutoNum type="arabicPeriod"/>
            </a:pPr>
            <a:r>
              <a:rPr altLang="zh-CN" baseline="0" b="1" cap="none" sz="2200" i="0" kern="1200" lang="en-US" spc="0" strike="noStrike" u="none">
                <a:solidFill>
                  <a:schemeClr val="tx1"/>
                </a:solidFill>
                <a:latin typeface="Söhne" pitchFamily="0" charset="0"/>
                <a:ea typeface="等线" pitchFamily="0" charset="0"/>
                <a:cs typeface="Lucida Sans"/>
              </a:rPr>
              <a:t>NLTK (Natural Language Toolkit):</a:t>
            </a:r>
            <a:r>
              <a:rPr altLang="zh-CN" baseline="0" b="0" cap="none" sz="2200" i="0" kern="1200" lang="en-US" spc="0" strike="noStrike" u="none">
                <a:solidFill>
                  <a:schemeClr val="tx1"/>
                </a:solidFill>
                <a:latin typeface="Söhne" pitchFamily="0" charset="0"/>
                <a:ea typeface="等线" pitchFamily="0" charset="0"/>
                <a:cs typeface="Lucida Sans"/>
              </a:rPr>
              <a:t> For text processing and sentiment analysis to identify biased or misleading reviews.</a:t>
            </a:r>
            <a:endParaRPr altLang="zh-CN" baseline="0" b="0" cap="none" sz="2200" i="0" kern="1200" lang="en-US" spc="0" strike="noStrike" u="none">
              <a:solidFill>
                <a:schemeClr val="tx1"/>
              </a:solidFill>
              <a:latin typeface="Söhne" pitchFamily="0" charset="0"/>
              <a:ea typeface="等线" pitchFamily="0" charset="0"/>
              <a:cs typeface="Lucida Sans"/>
            </a:endParaRPr>
          </a:p>
          <a:p>
            <a:pPr algn="l" indent="-285750" lvl="1" marL="742950">
              <a:lnSpc>
                <a:spcPct val="79000"/>
              </a:lnSpc>
              <a:spcBef>
                <a:spcPts val="500"/>
              </a:spcBef>
              <a:spcAft>
                <a:spcPts val="0"/>
              </a:spcAft>
              <a:buFontTx/>
              <a:buAutoNum type="arabicPeriod"/>
            </a:pPr>
            <a:r>
              <a:rPr altLang="zh-CN" baseline="0" b="1" cap="none" sz="2200" i="0" kern="1200" lang="en-US" spc="0" strike="noStrike" u="none">
                <a:solidFill>
                  <a:schemeClr val="tx1"/>
                </a:solidFill>
                <a:latin typeface="Söhne" pitchFamily="0" charset="0"/>
                <a:ea typeface="等线" pitchFamily="0" charset="0"/>
                <a:cs typeface="Lucida Sans"/>
              </a:rPr>
              <a:t>Matplotlib or Seaborn:</a:t>
            </a:r>
            <a:r>
              <a:rPr altLang="zh-CN" baseline="0" b="0" cap="none" sz="2200" i="0" kern="1200" lang="en-US" spc="0" strike="noStrike" u="none">
                <a:solidFill>
                  <a:schemeClr val="tx1"/>
                </a:solidFill>
                <a:latin typeface="Söhne" pitchFamily="0" charset="0"/>
                <a:ea typeface="等线" pitchFamily="0" charset="0"/>
                <a:cs typeface="Lucida Sans"/>
              </a:rPr>
              <a:t> For visualizing patterns and anomalies in rating data</a:t>
            </a:r>
            <a:r>
              <a:rPr altLang="zh-CN" baseline="0" b="0" cap="none" sz="2200" i="0" kern="1200" lang="en-US" spc="0" strike="noStrike" u="none">
                <a:solidFill>
                  <a:srgbClr val="ECECEC"/>
                </a:solidFill>
                <a:latin typeface="Söhne" pitchFamily="0" charset="0"/>
                <a:ea typeface="等线" pitchFamily="0" charset="0"/>
                <a:cs typeface="Lucida Sans"/>
              </a:rPr>
              <a:t>.</a:t>
            </a:r>
            <a:endParaRPr altLang="zh-CN" baseline="0" b="0" cap="none" sz="2200" i="0" kern="1200" lang="en-US" spc="0" strike="noStrike" u="none">
              <a:solidFill>
                <a:srgbClr val="ECECEC"/>
              </a:solidFill>
              <a:latin typeface="Söhne" pitchFamily="0" charset="0"/>
              <a:ea typeface="等线" pitchFamily="0" charset="0"/>
              <a:cs typeface="Lucida Sans"/>
            </a:endParaRPr>
          </a:p>
          <a:p>
            <a:pPr algn="l" indent="0" marL="0">
              <a:lnSpc>
                <a:spcPct val="79000"/>
              </a:lnSpc>
              <a:spcBef>
                <a:spcPts val="1000"/>
              </a:spcBef>
              <a:spcAft>
                <a:spcPts val="0"/>
              </a:spcAft>
              <a:buNone/>
            </a:pPr>
            <a:endParaRPr altLang="en-US" baseline="0" b="0" cap="none" sz="2600" i="0" kern="1200" lang="zh-CN" spc="0" strike="noStrike" u="none">
              <a:solidFill>
                <a:schemeClr val="tx1"/>
              </a:solidFill>
              <a:latin typeface="Aptos" pitchFamily="0" charset="0"/>
              <a:ea typeface="等线"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03"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90000"/>
              </a:lnSpc>
              <a:spcBef>
                <a:spcPts val="0"/>
              </a:spcBef>
              <a:spcAft>
                <a:spcPts val="0"/>
              </a:spcAft>
              <a:buNone/>
            </a:pPr>
            <a:r>
              <a:rPr altLang="zh-CN" baseline="0" b="0" cap="none" sz="4400" i="0" kern="1200" lang="en-US" spc="0" strike="noStrike" u="none">
                <a:solidFill>
                  <a:schemeClr val="accent4"/>
                </a:solidFill>
                <a:latin typeface="Aptos Display" pitchFamily="0" charset="0"/>
                <a:ea typeface="等线 Light" pitchFamily="0" charset="0"/>
                <a:cs typeface="Lucida Sans"/>
              </a:rPr>
              <a:t>ALGORITM &amp; DEPLOYMENT </a:t>
            </a:r>
            <a:endParaRPr altLang="en-US" baseline="0" b="0" cap="none" sz="4400" i="0" kern="1200" lang="zh-CN" spc="0" strike="noStrike" u="none">
              <a:solidFill>
                <a:schemeClr val="tx1"/>
              </a:solidFill>
              <a:latin typeface="Aptos Display" pitchFamily="0" charset="0"/>
              <a:ea typeface="等线 Light" pitchFamily="0" charset="0"/>
              <a:cs typeface="Lucida Sans"/>
            </a:endParaRPr>
          </a:p>
        </p:txBody>
      </p:sp>
      <p:sp>
        <p:nvSpPr>
          <p:cNvPr id="1048604" name="文本框"/>
          <p:cNvSpPr>
            <a:spLocks noGrp="1"/>
          </p:cNvSpPr>
          <p:nvPr>
            <p:ph type="body" idx="1"/>
          </p:nvPr>
        </p:nvSpPr>
        <p:spPr>
          <a:xfrm rot="0">
            <a:off x="838200" y="1690688"/>
            <a:ext cx="10515600" cy="480218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70000"/>
              </a:lnSpc>
              <a:spcBef>
                <a:spcPts val="1000"/>
              </a:spcBef>
              <a:spcAft>
                <a:spcPts val="0"/>
              </a:spcAft>
              <a:buNone/>
            </a:pPr>
            <a:r>
              <a:rPr altLang="zh-CN" baseline="0" b="1" cap="none" sz="1800" i="0" kern="1200" lang="en-US" spc="0" strike="noStrike" u="none">
                <a:solidFill>
                  <a:schemeClr val="tx1"/>
                </a:solidFill>
                <a:latin typeface="Söhne" pitchFamily="0" charset="0"/>
                <a:ea typeface="等线" pitchFamily="0" charset="0"/>
                <a:cs typeface="Lucida Sans"/>
              </a:rPr>
              <a:t>                                                  </a:t>
            </a:r>
            <a:r>
              <a:rPr altLang="zh-CN" baseline="0" b="1" cap="none" sz="2400" i="0" kern="1200" lang="en-US" spc="0" strike="noStrike" u="none">
                <a:solidFill>
                  <a:schemeClr val="tx1"/>
                </a:solidFill>
                <a:latin typeface="Söhne" pitchFamily="0" charset="0"/>
                <a:ea typeface="等线" pitchFamily="0" charset="0"/>
                <a:cs typeface="Lucida Sans"/>
              </a:rPr>
              <a:t>Algorithm Selection :</a:t>
            </a:r>
            <a:endParaRPr altLang="zh-CN" baseline="0" b="0" cap="none" sz="24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1" cap="none" sz="1800" i="0" kern="1200" lang="en-US" spc="0" strike="noStrike" u="none">
                <a:solidFill>
                  <a:schemeClr val="tx1"/>
                </a:solidFill>
                <a:latin typeface="Söhne" pitchFamily="0" charset="0"/>
                <a:ea typeface="等线" pitchFamily="0" charset="0"/>
                <a:cs typeface="Lucida Sans"/>
              </a:rPr>
              <a:t>Data Availability:</a:t>
            </a:r>
            <a:endParaRPr altLang="zh-CN" baseline="0" b="1"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1800" i="0" kern="1200" lang="en-US" spc="0" strike="noStrike" u="none">
                <a:solidFill>
                  <a:schemeClr val="tx1"/>
                </a:solidFill>
                <a:latin typeface="Söhne" pitchFamily="0" charset="0"/>
                <a:ea typeface="等线" pitchFamily="0" charset="0"/>
                <a:cs typeface="Lucida Sans"/>
              </a:rPr>
              <a:t> Consider the availability and quality of data (e.g., user-item interactions, item features) when selecting algorithms.</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1" cap="none" sz="1800" i="0" kern="1200" lang="en-US" spc="0" strike="noStrike" u="none">
                <a:solidFill>
                  <a:schemeClr val="tx1"/>
                </a:solidFill>
                <a:latin typeface="Söhne" pitchFamily="0" charset="0"/>
                <a:ea typeface="等线" pitchFamily="0" charset="0"/>
                <a:cs typeface="Lucida Sans"/>
              </a:rPr>
              <a:t>System Requirements:</a:t>
            </a:r>
            <a:r>
              <a:rPr altLang="zh-CN" baseline="0" b="0" cap="none" sz="1800" i="0" kern="1200" lang="en-US" spc="0" strike="noStrike" u="none">
                <a:solidFill>
                  <a:schemeClr val="tx1"/>
                </a:solidFill>
                <a:latin typeface="Söhne" pitchFamily="0" charset="0"/>
                <a:ea typeface="等线" pitchFamily="0" charset="0"/>
                <a:cs typeface="Lucida Sans"/>
              </a:rPr>
              <a:t> </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1800" i="0" kern="1200" lang="en-US" spc="0" strike="noStrike" u="none">
                <a:solidFill>
                  <a:schemeClr val="tx1"/>
                </a:solidFill>
                <a:latin typeface="Söhne" pitchFamily="0" charset="0"/>
                <a:ea typeface="等线" pitchFamily="0" charset="0"/>
                <a:cs typeface="Lucida Sans"/>
              </a:rPr>
              <a:t>Assess computational resources, scalability, and real-time performance requirements of the system.</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1" cap="none" sz="1800" i="0" kern="1200" lang="en-US" spc="0" strike="noStrike" u="none">
                <a:solidFill>
                  <a:schemeClr val="tx1"/>
                </a:solidFill>
                <a:latin typeface="Söhne" pitchFamily="0" charset="0"/>
                <a:ea typeface="等线" pitchFamily="0" charset="0"/>
                <a:cs typeface="Lucida Sans"/>
              </a:rPr>
              <a:t>User Experience:</a:t>
            </a:r>
            <a:endParaRPr altLang="zh-CN" baseline="0" b="1"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1800" i="0" kern="1200" lang="en-US" spc="0" strike="noStrike" u="none">
                <a:solidFill>
                  <a:schemeClr val="tx1"/>
                </a:solidFill>
                <a:latin typeface="Söhne" pitchFamily="0" charset="0"/>
                <a:ea typeface="等线" pitchFamily="0" charset="0"/>
                <a:cs typeface="Lucida Sans"/>
              </a:rPr>
              <a:t> Choose algorithms that provide personalized and diverse recommendations to enhance the user experience.</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1" cap="none" sz="1800" i="0" kern="1200" lang="en-US" spc="0" strike="noStrike" u="none">
                <a:solidFill>
                  <a:schemeClr val="tx1"/>
                </a:solidFill>
                <a:latin typeface="Söhne" pitchFamily="0" charset="0"/>
                <a:ea typeface="等线" pitchFamily="0" charset="0"/>
                <a:cs typeface="Lucida Sans"/>
              </a:rPr>
              <a:t>Evaluation Metrics:</a:t>
            </a:r>
            <a:endParaRPr altLang="zh-CN" baseline="0" b="1"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1800" i="0" kern="1200" lang="en-US" spc="0" strike="noStrike" u="none">
                <a:solidFill>
                  <a:schemeClr val="tx1"/>
                </a:solidFill>
                <a:latin typeface="Söhne" pitchFamily="0" charset="0"/>
                <a:ea typeface="等线" pitchFamily="0" charset="0"/>
                <a:cs typeface="Lucida Sans"/>
              </a:rPr>
              <a:t> Select algorithms based on performance metrics such as accuracy, coverage, and novelty.</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1" cap="none" sz="1800" i="0" kern="1200" lang="en-US" spc="0" strike="noStrike" u="none">
                <a:solidFill>
                  <a:schemeClr val="tx1"/>
                </a:solidFill>
                <a:latin typeface="Söhne" pitchFamily="0" charset="0"/>
                <a:ea typeface="等线" pitchFamily="0" charset="0"/>
                <a:cs typeface="Lucida Sans"/>
              </a:rPr>
              <a:t>Integration:</a:t>
            </a:r>
            <a:endParaRPr altLang="zh-CN" baseline="0" b="1"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1800" i="0" kern="1200" lang="en-US" spc="0" strike="noStrike" u="none">
                <a:solidFill>
                  <a:schemeClr val="tx1"/>
                </a:solidFill>
                <a:latin typeface="Söhne" pitchFamily="0" charset="0"/>
                <a:ea typeface="等线" pitchFamily="0" charset="0"/>
                <a:cs typeface="Lucida Sans"/>
              </a:rPr>
              <a:t> Ensure seamless integration with other system components such as data pipelines, user interfaces, and feedback mechanisms.</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endParaRPr altLang="en-US" baseline="0" b="0" cap="none" sz="1800" i="0" kern="1200" lang="zh-CN" spc="0" strike="noStrike" u="none">
              <a:solidFill>
                <a:schemeClr val="tx1"/>
              </a:solidFill>
              <a:latin typeface="Aptos" pitchFamily="0" charset="0"/>
              <a:ea typeface="等线"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05"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90000"/>
              </a:lnSpc>
              <a:spcBef>
                <a:spcPts val="0"/>
              </a:spcBef>
              <a:spcAft>
                <a:spcPts val="0"/>
              </a:spcAft>
              <a:buNone/>
            </a:pPr>
            <a:r>
              <a:rPr altLang="zh-CN" baseline="0" b="0" cap="none" sz="4400" i="0" kern="1200" lang="en-US" spc="0" strike="noStrike" u="none">
                <a:solidFill>
                  <a:schemeClr val="accent4"/>
                </a:solidFill>
                <a:latin typeface="Aptos Display" pitchFamily="0" charset="0"/>
                <a:ea typeface="等线 Light" pitchFamily="0" charset="0"/>
                <a:cs typeface="Lucida Sans"/>
              </a:rPr>
              <a:t>ALGORITM &amp; DEPLOYMENT </a:t>
            </a:r>
            <a:endParaRPr altLang="en-US" baseline="0" b="0" cap="none" sz="4400" i="0" kern="1200" lang="zh-CN" spc="0" strike="noStrike" u="none">
              <a:solidFill>
                <a:schemeClr val="accent4"/>
              </a:solidFill>
              <a:latin typeface="Aptos Display" pitchFamily="0" charset="0"/>
              <a:ea typeface="等线 Light" pitchFamily="0" charset="0"/>
              <a:cs typeface="Lucida Sans"/>
            </a:endParaRPr>
          </a:p>
        </p:txBody>
      </p:sp>
      <p:sp>
        <p:nvSpPr>
          <p:cNvPr id="1048606"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pPr algn="l" indent="-228600" marL="228600">
              <a:lnSpc>
                <a:spcPct val="70000"/>
              </a:lnSpc>
              <a:spcBef>
                <a:spcPts val="1000"/>
              </a:spcBef>
              <a:spcAft>
                <a:spcPts val="0"/>
              </a:spcAft>
              <a:buFont typeface="Arial" pitchFamily="34" charset="0"/>
              <a:buChar char="•"/>
            </a:pPr>
            <a:r>
              <a:rPr altLang="zh-CN" baseline="0" b="0" cap="none" sz="3200" i="0" kern="1200" lang="en-US" spc="0" strike="noStrike" u="none">
                <a:solidFill>
                  <a:schemeClr val="tx1"/>
                </a:solidFill>
                <a:latin typeface="Aptos" pitchFamily="0" charset="0"/>
                <a:ea typeface="等线" pitchFamily="0" charset="0"/>
                <a:cs typeface="Lucida Sans"/>
              </a:rPr>
              <a:t>                                                  Data Input</a:t>
            </a:r>
            <a:endParaRPr altLang="zh-CN" baseline="0" b="0" cap="none" sz="3200" i="0" kern="1200" lang="en-US" spc="0" strike="noStrike" u="none">
              <a:solidFill>
                <a:schemeClr val="tx1"/>
              </a:solidFill>
              <a:latin typeface="Aptos" pitchFamily="0" charset="0"/>
              <a:ea typeface="等线" pitchFamily="0" charset="0"/>
              <a:cs typeface="Lucida Sans"/>
            </a:endParaRPr>
          </a:p>
          <a:p>
            <a:pPr algn="l" indent="-228600" marL="228600">
              <a:lnSpc>
                <a:spcPct val="70000"/>
              </a:lnSpc>
              <a:spcBef>
                <a:spcPts val="1000"/>
              </a:spcBef>
              <a:spcAft>
                <a:spcPts val="0"/>
              </a:spcAft>
              <a:buFontTx/>
              <a:buAutoNum type="arabicPeriod"/>
            </a:pPr>
            <a:r>
              <a:rPr altLang="zh-CN" baseline="0" b="1" cap="none" sz="1800" i="0" kern="1200" lang="en-US" spc="0" strike="noStrike" u="none">
                <a:solidFill>
                  <a:schemeClr val="tx1"/>
                </a:solidFill>
                <a:latin typeface="Söhne" pitchFamily="0" charset="0"/>
                <a:ea typeface="等线" pitchFamily="0" charset="0"/>
                <a:cs typeface="Lucida Sans"/>
              </a:rPr>
              <a:t>Data Collection:</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85750" lvl="1" marL="742950">
              <a:lnSpc>
                <a:spcPct val="70000"/>
              </a:lnSpc>
              <a:spcBef>
                <a:spcPts val="500"/>
              </a:spcBef>
              <a:spcAft>
                <a:spcPts val="0"/>
              </a:spcAft>
              <a:buFontTx/>
              <a:buAutoNum type="arabicPeriod"/>
            </a:pPr>
            <a:r>
              <a:rPr altLang="zh-CN" baseline="0" b="0" cap="none" sz="1500" i="0" kern="1200" lang="en-US" spc="0" strike="noStrike" u="none">
                <a:solidFill>
                  <a:schemeClr val="tx1"/>
                </a:solidFill>
                <a:latin typeface="Söhne" pitchFamily="0" charset="0"/>
                <a:ea typeface="等线" pitchFamily="0" charset="0"/>
                <a:cs typeface="Lucida Sans"/>
              </a:rPr>
              <a:t>The system starts by collecting movie data from various sources such as APIs (e.g., IMDb, TMDB) and web scraping techniques.</a:t>
            </a:r>
            <a:endParaRPr altLang="zh-CN" baseline="0" b="0" cap="none" sz="1500" i="0" kern="1200" lang="en-US" spc="0" strike="noStrike" u="none">
              <a:solidFill>
                <a:schemeClr val="tx1"/>
              </a:solidFill>
              <a:latin typeface="Söhne" pitchFamily="0" charset="0"/>
              <a:ea typeface="等线" pitchFamily="0" charset="0"/>
              <a:cs typeface="Lucida Sans"/>
            </a:endParaRPr>
          </a:p>
          <a:p>
            <a:pPr algn="l" indent="-285750" lvl="1" marL="742950">
              <a:lnSpc>
                <a:spcPct val="70000"/>
              </a:lnSpc>
              <a:spcBef>
                <a:spcPts val="500"/>
              </a:spcBef>
              <a:spcAft>
                <a:spcPts val="0"/>
              </a:spcAft>
              <a:buFontTx/>
              <a:buAutoNum type="arabicPeriod"/>
            </a:pPr>
            <a:r>
              <a:rPr altLang="zh-CN" baseline="0" b="0" cap="none" sz="1500" i="0" kern="1200" lang="en-US" spc="0" strike="noStrike" u="none">
                <a:solidFill>
                  <a:schemeClr val="tx1"/>
                </a:solidFill>
                <a:latin typeface="Söhne" pitchFamily="0" charset="0"/>
                <a:ea typeface="等线" pitchFamily="0" charset="0"/>
                <a:cs typeface="Lucida Sans"/>
              </a:rPr>
              <a:t>Data collection involves retrieving information such as movie titles, ratings, reviews, genres, cast, crew, release dates, and box office performance.</a:t>
            </a:r>
            <a:endParaRPr altLang="zh-CN" baseline="0" b="0" cap="none" sz="15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Tx/>
              <a:buAutoNum type="arabicPeriod"/>
            </a:pPr>
            <a:r>
              <a:rPr altLang="zh-CN" baseline="0" b="1" cap="none" sz="1800" i="0" kern="1200" lang="en-US" spc="0" strike="noStrike" u="none">
                <a:solidFill>
                  <a:schemeClr val="tx1"/>
                </a:solidFill>
                <a:latin typeface="Söhne" pitchFamily="0" charset="0"/>
                <a:ea typeface="等线" pitchFamily="0" charset="0"/>
                <a:cs typeface="Lucida Sans"/>
              </a:rPr>
              <a:t>Data Preprocessing:</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85750" lvl="1" marL="742950">
              <a:lnSpc>
                <a:spcPct val="70000"/>
              </a:lnSpc>
              <a:spcBef>
                <a:spcPts val="500"/>
              </a:spcBef>
              <a:spcAft>
                <a:spcPts val="0"/>
              </a:spcAft>
              <a:buFontTx/>
              <a:buAutoNum type="arabicPeriod"/>
            </a:pPr>
            <a:r>
              <a:rPr altLang="zh-CN" baseline="0" b="0" cap="none" sz="1500" i="0" kern="1200" lang="en-US" spc="0" strike="noStrike" u="none">
                <a:solidFill>
                  <a:schemeClr val="tx1"/>
                </a:solidFill>
                <a:latin typeface="Söhne" pitchFamily="0" charset="0"/>
                <a:ea typeface="等线" pitchFamily="0" charset="0"/>
                <a:cs typeface="Lucida Sans"/>
              </a:rPr>
              <a:t>The collected data undergoes preprocessing to clean and organize it for further analysis.</a:t>
            </a:r>
            <a:endParaRPr altLang="zh-CN" baseline="0" b="0" cap="none" sz="1500" i="0" kern="1200" lang="en-US" spc="0" strike="noStrike" u="none">
              <a:solidFill>
                <a:schemeClr val="tx1"/>
              </a:solidFill>
              <a:latin typeface="Söhne" pitchFamily="0" charset="0"/>
              <a:ea typeface="等线" pitchFamily="0" charset="0"/>
              <a:cs typeface="Lucida Sans"/>
            </a:endParaRPr>
          </a:p>
          <a:p>
            <a:pPr algn="l" indent="-285750" lvl="1" marL="742950">
              <a:lnSpc>
                <a:spcPct val="70000"/>
              </a:lnSpc>
              <a:spcBef>
                <a:spcPts val="500"/>
              </a:spcBef>
              <a:spcAft>
                <a:spcPts val="0"/>
              </a:spcAft>
              <a:buFontTx/>
              <a:buAutoNum type="arabicPeriod"/>
            </a:pPr>
            <a:r>
              <a:rPr altLang="zh-CN" baseline="0" b="0" cap="none" sz="1500" i="0" kern="1200" lang="en-US" spc="0" strike="noStrike" u="none">
                <a:solidFill>
                  <a:schemeClr val="tx1"/>
                </a:solidFill>
                <a:latin typeface="Söhne" pitchFamily="0" charset="0"/>
                <a:ea typeface="等线" pitchFamily="0" charset="0"/>
                <a:cs typeface="Lucida Sans"/>
              </a:rPr>
              <a:t>Preprocessing tasks may include removing duplicate entries, handling missing values, standardizing data formats, and resolving inconsistencies.</a:t>
            </a:r>
            <a:endParaRPr altLang="zh-CN" baseline="0" b="0" cap="none" sz="15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Tx/>
              <a:buAutoNum type="arabicPeriod"/>
            </a:pPr>
            <a:r>
              <a:rPr altLang="zh-CN" baseline="0" b="1" cap="none" sz="1800" i="0" kern="1200" lang="en-US" spc="0" strike="noStrike" u="none">
                <a:solidFill>
                  <a:schemeClr val="tx1"/>
                </a:solidFill>
                <a:latin typeface="Söhne" pitchFamily="0" charset="0"/>
                <a:ea typeface="等线" pitchFamily="0" charset="0"/>
                <a:cs typeface="Lucida Sans"/>
              </a:rPr>
              <a:t>Data Integration:</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85750" lvl="1" marL="742950">
              <a:lnSpc>
                <a:spcPct val="70000"/>
              </a:lnSpc>
              <a:spcBef>
                <a:spcPts val="500"/>
              </a:spcBef>
              <a:spcAft>
                <a:spcPts val="0"/>
              </a:spcAft>
              <a:buFontTx/>
              <a:buAutoNum type="arabicPeriod"/>
            </a:pPr>
            <a:r>
              <a:rPr altLang="zh-CN" baseline="0" b="0" cap="none" sz="1500" i="0" kern="1200" lang="en-US" spc="0" strike="noStrike" u="none">
                <a:solidFill>
                  <a:schemeClr val="tx1"/>
                </a:solidFill>
                <a:latin typeface="Söhne" pitchFamily="0" charset="0"/>
                <a:ea typeface="等线" pitchFamily="0" charset="0"/>
                <a:cs typeface="Lucida Sans"/>
              </a:rPr>
              <a:t>Once preprocessed, the data from different sources is integrated into a unified dataset.</a:t>
            </a:r>
            <a:endParaRPr altLang="zh-CN" baseline="0" b="0" cap="none" sz="1500" i="0" kern="1200" lang="en-US" spc="0" strike="noStrike" u="none">
              <a:solidFill>
                <a:schemeClr val="tx1"/>
              </a:solidFill>
              <a:latin typeface="Söhne" pitchFamily="0" charset="0"/>
              <a:ea typeface="等线" pitchFamily="0" charset="0"/>
              <a:cs typeface="Lucida Sans"/>
            </a:endParaRPr>
          </a:p>
          <a:p>
            <a:pPr algn="l" indent="-285750" lvl="1" marL="742950">
              <a:lnSpc>
                <a:spcPct val="70000"/>
              </a:lnSpc>
              <a:spcBef>
                <a:spcPts val="500"/>
              </a:spcBef>
              <a:spcAft>
                <a:spcPts val="0"/>
              </a:spcAft>
              <a:buFontTx/>
              <a:buAutoNum type="arabicPeriod"/>
            </a:pPr>
            <a:r>
              <a:rPr altLang="zh-CN" baseline="0" b="0" cap="none" sz="1500" i="0" kern="1200" lang="en-US" spc="0" strike="noStrike" u="none">
                <a:solidFill>
                  <a:schemeClr val="tx1"/>
                </a:solidFill>
                <a:latin typeface="Söhne" pitchFamily="0" charset="0"/>
                <a:ea typeface="等线" pitchFamily="0" charset="0"/>
                <a:cs typeface="Lucida Sans"/>
              </a:rPr>
              <a:t>Integration involves merging, joining, or combining data from various sources based on common identifiers such as movie titles or IDs.</a:t>
            </a:r>
            <a:endParaRPr altLang="zh-CN" baseline="0" b="0" cap="none" sz="15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Tx/>
              <a:buAutoNum type="arabicPeriod"/>
            </a:pPr>
            <a:r>
              <a:rPr altLang="zh-CN" baseline="0" b="1" cap="none" sz="1800" i="0" kern="1200" lang="en-US" spc="0" strike="noStrike" u="none">
                <a:solidFill>
                  <a:schemeClr val="tx1"/>
                </a:solidFill>
                <a:latin typeface="Söhne" pitchFamily="0" charset="0"/>
                <a:ea typeface="等线" pitchFamily="0" charset="0"/>
                <a:cs typeface="Lucida Sans"/>
              </a:rPr>
              <a:t>Data Storage:</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85750" lvl="1" marL="742950">
              <a:lnSpc>
                <a:spcPct val="70000"/>
              </a:lnSpc>
              <a:spcBef>
                <a:spcPts val="500"/>
              </a:spcBef>
              <a:spcAft>
                <a:spcPts val="0"/>
              </a:spcAft>
              <a:buFontTx/>
              <a:buAutoNum type="arabicPeriod"/>
            </a:pPr>
            <a:r>
              <a:rPr altLang="zh-CN" baseline="0" b="0" cap="none" sz="1500" i="0" kern="1200" lang="en-US" spc="0" strike="noStrike" u="none">
                <a:solidFill>
                  <a:schemeClr val="tx1"/>
                </a:solidFill>
                <a:latin typeface="Söhne" pitchFamily="0" charset="0"/>
                <a:ea typeface="等线" pitchFamily="0" charset="0"/>
                <a:cs typeface="Lucida Sans"/>
              </a:rPr>
              <a:t>The integrated dataset is stored in a database management system (DBMS) for efficient storage and retrieval.</a:t>
            </a:r>
            <a:endParaRPr altLang="zh-CN" baseline="0" b="0" cap="none" sz="1500" i="0" kern="1200" lang="en-US" spc="0" strike="noStrike" u="none">
              <a:solidFill>
                <a:schemeClr val="tx1"/>
              </a:solidFill>
              <a:latin typeface="Söhne" pitchFamily="0" charset="0"/>
              <a:ea typeface="等线" pitchFamily="0" charset="0"/>
              <a:cs typeface="Lucida Sans"/>
            </a:endParaRPr>
          </a:p>
          <a:p>
            <a:pPr algn="l" indent="-285750" lvl="1" marL="742950">
              <a:lnSpc>
                <a:spcPct val="70000"/>
              </a:lnSpc>
              <a:spcBef>
                <a:spcPts val="500"/>
              </a:spcBef>
              <a:spcAft>
                <a:spcPts val="0"/>
              </a:spcAft>
              <a:buFontTx/>
              <a:buAutoNum type="arabicPeriod"/>
            </a:pPr>
            <a:r>
              <a:rPr altLang="zh-CN" baseline="0" b="0" cap="none" sz="1500" i="0" kern="1200" lang="en-US" spc="0" strike="noStrike" u="none">
                <a:solidFill>
                  <a:schemeClr val="tx1"/>
                </a:solidFill>
                <a:latin typeface="Söhne" pitchFamily="0" charset="0"/>
                <a:ea typeface="等线" pitchFamily="0" charset="0"/>
                <a:cs typeface="Lucida Sans"/>
              </a:rPr>
              <a:t>The DBMS may be relational (e.g., MySQL, PostgreSQL) or NoSQL (e.g., MongoDB, Cassandra) depending on the nature of the data and querying requirements.</a:t>
            </a:r>
            <a:endParaRPr altLang="zh-CN" baseline="0" b="0" cap="none" sz="1500" i="0" kern="1200" lang="en-US" spc="0" strike="noStrike" u="none">
              <a:solidFill>
                <a:schemeClr val="tx1"/>
              </a:solidFill>
              <a:latin typeface="Söhne" pitchFamily="0" charset="0"/>
              <a:ea typeface="等线" pitchFamily="0" charset="0"/>
              <a:cs typeface="Lucida Sans"/>
            </a:endParaRPr>
          </a:p>
          <a:p>
            <a:pPr algn="l" indent="0" marL="0">
              <a:lnSpc>
                <a:spcPct val="70000"/>
              </a:lnSpc>
              <a:spcBef>
                <a:spcPts val="1000"/>
              </a:spcBef>
              <a:spcAft>
                <a:spcPts val="0"/>
              </a:spcAft>
              <a:buNone/>
            </a:pP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endParaRPr altLang="en-US" baseline="0" b="0" cap="none" sz="1800" i="0" kern="1200" lang="zh-CN" spc="0" strike="noStrike" u="none">
              <a:solidFill>
                <a:schemeClr val="tx1"/>
              </a:solidFill>
              <a:latin typeface="Aptos" pitchFamily="0" charset="0"/>
              <a:ea typeface="等线"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9" name=""/>
        <p:cNvGrpSpPr/>
        <p:nvPr/>
      </p:nvGrpSpPr>
      <p:grpSpPr>
        <a:xfrm>
          <a:off x="0" y="0"/>
          <a:ext cx="0" cy="0"/>
          <a:chOff x="0" y="0"/>
          <a:chExt cx="0" cy="0"/>
        </a:xfrm>
      </p:grpSpPr>
      <p:sp>
        <p:nvSpPr>
          <p:cNvPr id="1048607"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90000"/>
              </a:lnSpc>
              <a:spcBef>
                <a:spcPts val="0"/>
              </a:spcBef>
              <a:spcAft>
                <a:spcPts val="0"/>
              </a:spcAft>
              <a:buNone/>
            </a:pPr>
            <a:r>
              <a:rPr altLang="zh-CN" baseline="0" b="0" cap="none" sz="4400" i="0" kern="1200" lang="en-US" spc="0" strike="noStrike" u="none">
                <a:solidFill>
                  <a:schemeClr val="accent4"/>
                </a:solidFill>
                <a:latin typeface="Aptos Display" pitchFamily="0" charset="0"/>
                <a:ea typeface="等线 Light" pitchFamily="0" charset="0"/>
                <a:cs typeface="Lucida Sans"/>
              </a:rPr>
              <a:t>ALGORITM &amp; DEPLOYMENT </a:t>
            </a:r>
            <a:endParaRPr altLang="en-US" baseline="0" b="0" cap="none" sz="4400" i="0" kern="1200" lang="zh-CN" spc="0" strike="noStrike" u="none">
              <a:solidFill>
                <a:schemeClr val="tx1"/>
              </a:solidFill>
              <a:latin typeface="Aptos Display" pitchFamily="0" charset="0"/>
              <a:ea typeface="等线 Light" pitchFamily="0" charset="0"/>
              <a:cs typeface="Lucida Sans"/>
            </a:endParaRPr>
          </a:p>
        </p:txBody>
      </p:sp>
      <p:sp>
        <p:nvSpPr>
          <p:cNvPr id="1048608"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70000"/>
              </a:lnSpc>
              <a:spcBef>
                <a:spcPts val="1000"/>
              </a:spcBef>
              <a:spcAft>
                <a:spcPts val="0"/>
              </a:spcAft>
              <a:buNone/>
            </a:pPr>
            <a:r>
              <a:rPr altLang="zh-CN" baseline="0" b="1" cap="none" sz="1800" i="0" kern="1200" lang="en-US" spc="0" strike="noStrike" u="none">
                <a:solidFill>
                  <a:schemeClr val="tx1"/>
                </a:solidFill>
                <a:latin typeface="Söhne" pitchFamily="0" charset="0"/>
                <a:ea typeface="等线" pitchFamily="0" charset="0"/>
                <a:cs typeface="Lucida Sans"/>
              </a:rPr>
              <a:t>                                                  </a:t>
            </a:r>
            <a:r>
              <a:rPr altLang="zh-CN" baseline="0" b="1" cap="none" sz="2900" i="0" kern="1200" lang="en-US" spc="0" strike="noStrike" u="none">
                <a:solidFill>
                  <a:schemeClr val="tx1"/>
                </a:solidFill>
                <a:latin typeface="Söhne" pitchFamily="0" charset="0"/>
                <a:ea typeface="等线" pitchFamily="0" charset="0"/>
                <a:cs typeface="Lucida Sans"/>
              </a:rPr>
              <a:t>Training process</a:t>
            </a:r>
            <a:endParaRPr altLang="zh-CN" baseline="0" b="1" cap="none" sz="2900" i="0" kern="1200" lang="en-US" spc="0" strike="noStrike" u="none">
              <a:solidFill>
                <a:schemeClr val="tx1"/>
              </a:solidFill>
              <a:latin typeface="Söhne" pitchFamily="0" charset="0"/>
              <a:ea typeface="等线" pitchFamily="0" charset="0"/>
              <a:cs typeface="Lucida Sans"/>
            </a:endParaRPr>
          </a:p>
          <a:p>
            <a:pPr algn="l" indent="0" marL="0">
              <a:lnSpc>
                <a:spcPct val="70000"/>
              </a:lnSpc>
              <a:spcBef>
                <a:spcPts val="1000"/>
              </a:spcBef>
              <a:spcAft>
                <a:spcPts val="0"/>
              </a:spcAft>
              <a:buNone/>
            </a:pPr>
            <a:r>
              <a:rPr altLang="zh-CN" baseline="0" b="1" cap="none" sz="1800" i="0" kern="1200" lang="en-US" spc="0" strike="noStrike" u="none">
                <a:solidFill>
                  <a:schemeClr val="tx1"/>
                </a:solidFill>
                <a:latin typeface="Söhne" pitchFamily="0" charset="0"/>
                <a:ea typeface="等线" pitchFamily="0" charset="0"/>
                <a:cs typeface="Lucida Sans"/>
              </a:rPr>
              <a:t>Model Training:</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1800" i="0" kern="1200" lang="en-US" spc="0" strike="noStrike" u="none">
                <a:solidFill>
                  <a:schemeClr val="tx1"/>
                </a:solidFill>
                <a:latin typeface="Söhne" pitchFamily="0" charset="0"/>
                <a:ea typeface="等线" pitchFamily="0" charset="0"/>
                <a:cs typeface="Lucida Sans"/>
              </a:rPr>
              <a:t>Split the dataset into training and validation sets to train and evaluate the model's performance.</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1800" i="0" kern="1200" lang="en-US" spc="0" strike="noStrike" u="none">
                <a:solidFill>
                  <a:schemeClr val="tx1"/>
                </a:solidFill>
                <a:latin typeface="Söhne" pitchFamily="0" charset="0"/>
                <a:ea typeface="等线" pitchFamily="0" charset="0"/>
                <a:cs typeface="Lucida Sans"/>
              </a:rPr>
              <a:t>Train the selected algorithm on the training dataset using appropriate training techniques .</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0" marL="0">
              <a:lnSpc>
                <a:spcPct val="70000"/>
              </a:lnSpc>
              <a:spcBef>
                <a:spcPts val="1000"/>
              </a:spcBef>
              <a:spcAft>
                <a:spcPts val="0"/>
              </a:spcAft>
              <a:buNone/>
            </a:pPr>
            <a:r>
              <a:rPr altLang="zh-CN" baseline="0" b="1" cap="none" sz="1800" i="0" kern="1200" lang="en-US" spc="0" strike="noStrike" u="none">
                <a:solidFill>
                  <a:schemeClr val="tx1"/>
                </a:solidFill>
                <a:latin typeface="Söhne" pitchFamily="0" charset="0"/>
                <a:ea typeface="等线" pitchFamily="0" charset="0"/>
                <a:cs typeface="Lucida Sans"/>
              </a:rPr>
              <a:t> Evaluation:</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1800" i="0" kern="1200" lang="en-US" spc="0" strike="noStrike" u="none">
                <a:solidFill>
                  <a:schemeClr val="tx1"/>
                </a:solidFill>
                <a:latin typeface="Söhne" pitchFamily="0" charset="0"/>
                <a:ea typeface="等线" pitchFamily="0" charset="0"/>
                <a:cs typeface="Lucida Sans"/>
              </a:rPr>
              <a:t>Evaluate the trained model's performance on the validation dataset using suitable evaluation metrics .</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1800" i="0" kern="1200" lang="en-US" spc="0" strike="noStrike" u="none">
                <a:solidFill>
                  <a:schemeClr val="tx1"/>
                </a:solidFill>
                <a:latin typeface="Söhne" pitchFamily="0" charset="0"/>
                <a:ea typeface="等线" pitchFamily="0" charset="0"/>
                <a:cs typeface="Lucida Sans"/>
              </a:rPr>
              <a:t>Compare the performance of different models and algorithms to select the best-performing one for movie rating analysis.</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0" marL="0">
              <a:lnSpc>
                <a:spcPct val="70000"/>
              </a:lnSpc>
              <a:spcBef>
                <a:spcPts val="1000"/>
              </a:spcBef>
              <a:spcAft>
                <a:spcPts val="0"/>
              </a:spcAft>
              <a:buNone/>
            </a:pPr>
            <a:r>
              <a:rPr altLang="zh-CN" baseline="0" b="1" cap="none" sz="1800" i="0" kern="1200" lang="en-US" spc="0" strike="noStrike" u="none">
                <a:solidFill>
                  <a:schemeClr val="tx1"/>
                </a:solidFill>
                <a:latin typeface="Söhne" pitchFamily="0" charset="0"/>
                <a:ea typeface="等线" pitchFamily="0" charset="0"/>
                <a:cs typeface="Lucida Sans"/>
              </a:rPr>
              <a:t> Model Deployment:</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1800" i="0" kern="1200" lang="en-US" spc="0" strike="noStrike" u="none">
                <a:solidFill>
                  <a:schemeClr val="tx1"/>
                </a:solidFill>
                <a:latin typeface="Söhne" pitchFamily="0" charset="0"/>
                <a:ea typeface="等线" pitchFamily="0" charset="0"/>
                <a:cs typeface="Lucida Sans"/>
              </a:rPr>
              <a:t>Once the model is trained and evaluated, deploy it into production to make predictions on new data.</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r>
              <a:rPr altLang="zh-CN" baseline="0" b="0" cap="none" sz="1800" i="0" kern="1200" lang="en-US" spc="0" strike="noStrike" u="none">
                <a:solidFill>
                  <a:schemeClr val="tx1"/>
                </a:solidFill>
                <a:latin typeface="Söhne" pitchFamily="0" charset="0"/>
                <a:ea typeface="等线" pitchFamily="0" charset="0"/>
                <a:cs typeface="Lucida Sans"/>
              </a:rPr>
              <a:t>Integrate the trained model into the movie rating analysis system's architecture, ensuring scalability, efficiency, and real-time performance</a:t>
            </a: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0" marL="0">
              <a:lnSpc>
                <a:spcPct val="70000"/>
              </a:lnSpc>
              <a:spcBef>
                <a:spcPts val="1000"/>
              </a:spcBef>
              <a:spcAft>
                <a:spcPts val="0"/>
              </a:spcAft>
              <a:buNone/>
            </a:pPr>
            <a:endParaRPr altLang="zh-CN" baseline="0" b="0" cap="none" sz="1800" i="0" kern="1200" lang="en-US" spc="0" strike="noStrike" u="none">
              <a:solidFill>
                <a:schemeClr val="tx1"/>
              </a:solidFill>
              <a:latin typeface="Söhne" pitchFamily="0" charset="0"/>
              <a:ea typeface="等线" pitchFamily="0" charset="0"/>
              <a:cs typeface="Lucida Sans"/>
            </a:endParaRPr>
          </a:p>
          <a:p>
            <a:pPr algn="l" indent="-228600" marL="228600">
              <a:lnSpc>
                <a:spcPct val="70000"/>
              </a:lnSpc>
              <a:spcBef>
                <a:spcPts val="1000"/>
              </a:spcBef>
              <a:spcAft>
                <a:spcPts val="0"/>
              </a:spcAft>
              <a:buFont typeface="Arial" pitchFamily="34" charset="0"/>
              <a:buChar char="•"/>
            </a:pPr>
            <a:endParaRPr altLang="en-US" baseline="0" b="0" cap="none" sz="1800" i="0" kern="1200" lang="zh-CN" spc="0" strike="noStrike" u="none">
              <a:solidFill>
                <a:schemeClr val="tx1"/>
              </a:solidFill>
              <a:latin typeface="Aptos" pitchFamily="0" charset="0"/>
              <a:ea typeface="等线" pitchFamily="0" charset="0"/>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SM-M127G</dc:creator>
  <dcterms:created xsi:type="dcterms:W3CDTF">2024-04-05T14:57:31Z</dcterms:created>
  <dcterms:modified xsi:type="dcterms:W3CDTF">2024-04-05T14:57:31Z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bc60a66c8ceb4109a7de7aa8c6480a3d</vt:lpwstr>
  </property>
</Properties>
</file>