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2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4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8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7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3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98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616A2-BBBC-4E01-88EE-72E0BDC495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FC4158-5CAE-41AD-A3D2-717BA1321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STUDENT NAME : GAYATHRI .S</a:t>
            </a:r>
          </a:p>
          <a:p>
            <a:r>
              <a:rPr lang="en-US" dirty="0" smtClean="0"/>
              <a:t>REGISTER NO AND NMID:E5EE7CB616B2B5EBAEE4C013B</a:t>
            </a:r>
          </a:p>
          <a:p>
            <a:r>
              <a:rPr lang="en-US" dirty="0" smtClean="0"/>
              <a:t>DEPARTMENT : </a:t>
            </a:r>
            <a:r>
              <a:rPr lang="en-US" dirty="0" err="1" smtClean="0"/>
              <a:t>Bsc</a:t>
            </a:r>
            <a:r>
              <a:rPr lang="en-US" dirty="0" smtClean="0"/>
              <a:t>.(AI)</a:t>
            </a:r>
          </a:p>
          <a:p>
            <a:r>
              <a:rPr lang="en-US" dirty="0" smtClean="0"/>
              <a:t>COLLEGE:OM SHANTI ARTS AND SCIENCE COLLEGE/MADRAS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17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 digital portfolio project was successfully completed with the following outcomes:</a:t>
            </a:r>
          </a:p>
          <a:p>
            <a:r>
              <a:rPr lang="en-IN" dirty="0"/>
              <a:t>1. Fully Responsive Website Works seamlessly on desktop, tablet, and mobile devices . Optimized for various screen sizes using media queries or frameworks like Bootstrap/Tailwind CSS.</a:t>
            </a:r>
          </a:p>
          <a:p>
            <a:r>
              <a:rPr lang="en-IN" dirty="0"/>
              <a:t>2. Modern and Clean UI Design User-friendly navigation . Aesthetic </a:t>
            </a:r>
            <a:r>
              <a:rPr lang="en-IN" dirty="0" err="1"/>
              <a:t>color</a:t>
            </a:r>
            <a:r>
              <a:rPr lang="en-IN" dirty="0"/>
              <a:t> scheme and typography aligned with personal branding.</a:t>
            </a:r>
          </a:p>
          <a:p>
            <a:r>
              <a:rPr lang="en-IN" dirty="0"/>
              <a:t>3. Functional Components Implemented Dynamic project gallery with filters or categories .Contact form with email functionality (using services like </a:t>
            </a:r>
            <a:r>
              <a:rPr lang="en-IN" dirty="0" err="1"/>
              <a:t>Formspree</a:t>
            </a:r>
            <a:r>
              <a:rPr lang="en-IN" dirty="0"/>
              <a:t> or </a:t>
            </a:r>
            <a:r>
              <a:rPr lang="en-IN" dirty="0" err="1"/>
              <a:t>EmailJS</a:t>
            </a:r>
            <a:r>
              <a:rPr lang="en-IN" dirty="0"/>
              <a:t>).Resume download button . Integrated external links to </a:t>
            </a:r>
            <a:r>
              <a:rPr lang="en-IN" dirty="0" err="1"/>
              <a:t>GitHub</a:t>
            </a:r>
            <a:r>
              <a:rPr lang="en-IN" dirty="0"/>
              <a:t>, LinkedIn, and other platforms.</a:t>
            </a:r>
          </a:p>
          <a:p>
            <a:r>
              <a:rPr lang="en-IN" dirty="0"/>
              <a:t>4. Performance and Optimization Fast load times due to image compression and clean code . Basic SEO tags added for better discoverability.</a:t>
            </a:r>
          </a:p>
          <a:p>
            <a:r>
              <a:rPr lang="en-IN" dirty="0"/>
              <a:t>5. Deployment Successfully deployed online using </a:t>
            </a:r>
            <a:r>
              <a:rPr lang="en-IN" dirty="0" err="1"/>
              <a:t>GitHub</a:t>
            </a:r>
            <a:r>
              <a:rPr lang="en-IN" dirty="0"/>
              <a:t> Pages / </a:t>
            </a:r>
            <a:r>
              <a:rPr lang="en-IN" dirty="0" err="1"/>
              <a:t>Netlify</a:t>
            </a:r>
            <a:r>
              <a:rPr lang="en-IN" dirty="0"/>
              <a:t> / </a:t>
            </a:r>
            <a:r>
              <a:rPr lang="en-IN" dirty="0" err="1"/>
              <a:t>Vercel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41" y="2557463"/>
            <a:ext cx="2935517" cy="3317875"/>
          </a:xfrm>
        </p:spPr>
      </p:pic>
    </p:spTree>
    <p:extLst>
      <p:ext uri="{BB962C8B-B14F-4D97-AF65-F5344CB8AC3E}">
        <p14:creationId xmlns:p14="http://schemas.microsoft.com/office/powerpoint/2010/main" val="194357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class timetable and media using html: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32" y="2557463"/>
            <a:ext cx="2484935" cy="3317875"/>
          </a:xfrm>
        </p:spPr>
      </p:pic>
    </p:spTree>
    <p:extLst>
      <p:ext uri="{BB962C8B-B14F-4D97-AF65-F5344CB8AC3E}">
        <p14:creationId xmlns:p14="http://schemas.microsoft.com/office/powerpoint/2010/main" val="30345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 and </a:t>
            </a:r>
            <a:r>
              <a:rPr lang="en-US" dirty="0" err="1" smtClean="0"/>
              <a:t>css</a:t>
            </a:r>
            <a:r>
              <a:rPr lang="en-US" dirty="0" smtClean="0"/>
              <a:t> type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10" y="2557463"/>
            <a:ext cx="4593980" cy="3317875"/>
          </a:xfrm>
        </p:spPr>
      </p:pic>
    </p:spTree>
    <p:extLst>
      <p:ext uri="{BB962C8B-B14F-4D97-AF65-F5344CB8AC3E}">
        <p14:creationId xmlns:p14="http://schemas.microsoft.com/office/powerpoint/2010/main" val="23142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card: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51" y="2557463"/>
            <a:ext cx="3358698" cy="3317875"/>
          </a:xfrm>
        </p:spPr>
      </p:pic>
    </p:spTree>
    <p:extLst>
      <p:ext uri="{BB962C8B-B14F-4D97-AF65-F5344CB8AC3E}">
        <p14:creationId xmlns:p14="http://schemas.microsoft.com/office/powerpoint/2010/main" val="185301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digital portfolio serves as a comprehensive representation of my work and experience in </a:t>
            </a:r>
            <a:r>
              <a:rPr lang="en-IN" dirty="0" smtClean="0"/>
              <a:t>Artificial intelligence. </a:t>
            </a:r>
            <a:r>
              <a:rPr lang="en-IN" dirty="0"/>
              <a:t>I am confident that it will provide a clear understanding of my skills and expertise, and I look forward to the opportunity to discuss my qualifications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digital portfolio showcases my skills, experience, and accomplishments in Artificial intelligence. The portfolio highlights my expertise in python , java and demonstrates my ability to success.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8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and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70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5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modern digital era, maintaining a strong online presence is essential for students, professionals, and </a:t>
            </a:r>
            <a:r>
              <a:rPr lang="en-US" dirty="0" err="1"/>
              <a:t>creatives</a:t>
            </a:r>
            <a:r>
              <a:rPr lang="en-US" dirty="0"/>
              <a:t> alike. A digital portfolio serves as a personalized platform to showcase an individual’s skills, achievements, work samples, and professional background in a visually appealing and easily accessible format.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8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users of a digital portfolio vary based on the purpose of the portfolio and the profession of its creator.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5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06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DESIGN AND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well-structured and visually appealing design and layout is essential for creating a professional digital portfolio. It helps deliver content in a clear, organized, and engaging manner, ensuring a great user experience and effective communication of the creator's skills and work.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well-designed digital portfolio must be visually appealing, easy to navigate, and packed with features that effectively showcase the user's skills, work, and personality.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37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554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AND SCREENSHOT</vt:lpstr>
      <vt:lpstr>simple html page:</vt:lpstr>
      <vt:lpstr>My class timetable and media using html:</vt:lpstr>
      <vt:lpstr>Registration form and css type</vt:lpstr>
      <vt:lpstr>Id card: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2025-09-12T16:50:21Z</dcterms:created>
  <dcterms:modified xsi:type="dcterms:W3CDTF">2025-09-12T18:18:22Z</dcterms:modified>
</cp:coreProperties>
</file>