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K.GAYATHRI</a:t>
            </a:r>
          </a:p>
          <a:p>
            <a:r>
              <a:rPr lang="en-US" sz="2400" smtClean="0"/>
              <a:t>REGISTER </a:t>
            </a:r>
            <a:r>
              <a:rPr lang="en-US" sz="2400" dirty="0"/>
              <a:t>NO</a:t>
            </a:r>
            <a:r>
              <a:rPr lang="en-US" sz="2400" smtClean="0"/>
              <a:t>: 312216210</a:t>
            </a:r>
            <a:endParaRPr lang="en-US" sz="2400" dirty="0"/>
          </a:p>
          <a:p>
            <a:r>
              <a:rPr lang="en-US" sz="2400" dirty="0"/>
              <a:t>DEPARTMENT</a:t>
            </a:r>
            <a:r>
              <a:rPr lang="en-US" sz="2400" dirty="0" smtClean="0"/>
              <a:t>: 3rd B.COM BANK MANAGEMENT</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smtClean="0"/>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smtClean="0"/>
              <a:t>1</a:t>
            </a:r>
            <a:r>
              <a:rPr lang="en-US" b="1" dirty="0"/>
              <a:t>.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a:t>
            </a:r>
            <a:r>
              <a:rPr lang="en-US" sz="2400" dirty="0" smtClean="0"/>
              <a:t>goal </a:t>
            </a:r>
            <a:r>
              <a:rPr lang="en-US" sz="2400" dirty="0"/>
              <a:t>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a:t>
            </a:r>
            <a:r>
              <a:rPr lang="en-US" sz="2400" dirty="0" smtClean="0"/>
              <a:t>market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a:t>
            </a:r>
            <a:r>
              <a:rPr lang="en-US" b="1" dirty="0" smtClean="0"/>
              <a:t>Students</a:t>
            </a:r>
            <a:endParaRPr lang="en-US" dirty="0"/>
          </a:p>
          <a:p>
            <a:r>
              <a:rPr lang="en-US" b="1" dirty="0"/>
              <a:t>2. Recent Graduates:</a:t>
            </a:r>
          </a:p>
          <a:p>
            <a:r>
              <a:rPr lang="en-US" b="1" dirty="0"/>
              <a:t>University </a:t>
            </a:r>
            <a:r>
              <a:rPr lang="en-US" b="1" dirty="0" smtClean="0"/>
              <a:t>Graduates</a:t>
            </a:r>
            <a:endParaRPr lang="en-US" dirty="0" smtClean="0"/>
          </a:p>
          <a:p>
            <a:r>
              <a:rPr lang="en-US" b="1" dirty="0" smtClean="0"/>
              <a:t>Diploma Holders</a:t>
            </a:r>
            <a:endParaRPr lang="en-US" dirty="0" smtClean="0"/>
          </a:p>
          <a:p>
            <a:r>
              <a:rPr lang="en-US" b="1" dirty="0" smtClean="0"/>
              <a:t>3</a:t>
            </a:r>
            <a:r>
              <a:rPr lang="en-US" b="1" dirty="0"/>
              <a:t>. Job Seekers:</a:t>
            </a:r>
          </a:p>
          <a:p>
            <a:r>
              <a:rPr lang="en-US" b="1" dirty="0"/>
              <a:t>Unemployed </a:t>
            </a:r>
            <a:r>
              <a:rPr lang="en-US" b="1" dirty="0" smtClean="0"/>
              <a:t>Individuals</a:t>
            </a:r>
          </a:p>
          <a:p>
            <a:r>
              <a:rPr lang="en-US" b="1" dirty="0" smtClean="0"/>
              <a:t>Career Changers</a:t>
            </a:r>
          </a:p>
          <a:p>
            <a:r>
              <a:rPr lang="en-US" b="1" dirty="0" smtClean="0"/>
              <a:t>4</a:t>
            </a:r>
            <a:r>
              <a:rPr lang="en-US" b="1" dirty="0"/>
              <a:t>. Individuals Seeking Skill Development:</a:t>
            </a:r>
          </a:p>
          <a:p>
            <a:r>
              <a:rPr lang="en-US" b="1" dirty="0"/>
              <a:t>Skill </a:t>
            </a:r>
            <a:r>
              <a:rPr lang="en-US" b="1" dirty="0" smtClean="0"/>
              <a:t>Enhancement</a:t>
            </a:r>
          </a:p>
          <a:p>
            <a:r>
              <a:rPr lang="en-US" b="1" dirty="0" smtClean="0"/>
              <a:t>Certifications</a:t>
            </a:r>
          </a:p>
          <a:p>
            <a:r>
              <a:rPr lang="en-US" b="1" dirty="0" smtClean="0"/>
              <a:t>5</a:t>
            </a:r>
            <a:r>
              <a:rPr lang="en-US" b="1" dirty="0"/>
              <a:t>. Industry Partners:</a:t>
            </a:r>
          </a:p>
          <a:p>
            <a:r>
              <a:rPr lang="en-US" b="1" dirty="0"/>
              <a:t>Employers and </a:t>
            </a:r>
            <a:r>
              <a:rPr lang="en-US" b="1" dirty="0" smtClean="0"/>
              <a:t>Companies</a:t>
            </a:r>
          </a:p>
          <a:p>
            <a:r>
              <a:rPr lang="en-US" b="1" dirty="0" smtClean="0"/>
              <a:t>6</a:t>
            </a:r>
            <a:r>
              <a:rPr lang="en-US" b="1" dirty="0"/>
              <a:t>. Educational Institutions:</a:t>
            </a:r>
          </a:p>
          <a:p>
            <a:r>
              <a:rPr lang="en-US" b="1" dirty="0"/>
              <a:t>Schools and </a:t>
            </a:r>
            <a:r>
              <a:rPr lang="en-US" b="1" dirty="0" smtClean="0"/>
              <a:t>Colleges</a:t>
            </a:r>
            <a:endParaRPr lang="en-US" dirty="0"/>
          </a:p>
          <a:p>
            <a:r>
              <a:rPr lang="en-US" b="1" dirty="0"/>
              <a:t>Training </a:t>
            </a:r>
            <a:r>
              <a:rPr lang="en-US" b="1" dirty="0" smtClean="0"/>
              <a:t>Centers</a:t>
            </a:r>
          </a:p>
          <a:p>
            <a:r>
              <a:rPr lang="en-US" b="1" dirty="0" smtClean="0"/>
              <a:t>7</a:t>
            </a:r>
            <a:r>
              <a:rPr lang="en-US" b="1" dirty="0"/>
              <a:t>.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a:t>
            </a:r>
            <a:r>
              <a:rPr lang="en-US" dirty="0" smtClean="0"/>
              <a:t> Comprehensive </a:t>
            </a:r>
            <a:r>
              <a:rPr lang="en-US" dirty="0"/>
              <a:t>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smtClean="0"/>
              <a:t>  Online </a:t>
            </a:r>
            <a:r>
              <a:rPr lang="en-IN" dirty="0"/>
              <a:t>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b="1" dirty="0" smtClean="0"/>
              <a:t>    </a:t>
            </a:r>
            <a:r>
              <a:rPr lang="en-US" dirty="0" smtClean="0"/>
              <a:t>Bridging </a:t>
            </a:r>
            <a:r>
              <a:rPr lang="en-US" dirty="0"/>
              <a:t>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a:t>
            </a:r>
            <a:r>
              <a:rPr lang="en-IN" dirty="0" smtClean="0"/>
              <a:t>Readiness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a:t>
            </a:r>
            <a:r>
              <a:rPr lang="en-US" dirty="0" smtClean="0"/>
              <a:t>initiative. </a:t>
            </a:r>
            <a:r>
              <a:rPr lang="en-US" dirty="0"/>
              <a:t>T</a:t>
            </a:r>
            <a:r>
              <a:rPr lang="en-US" dirty="0" smtClean="0"/>
              <a:t>he </a:t>
            </a:r>
            <a:r>
              <a:rPr lang="en-US" dirty="0"/>
              <a:t>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455</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19</cp:revision>
  <dcterms:created xsi:type="dcterms:W3CDTF">2024-03-29T15:07:22Z</dcterms:created>
  <dcterms:modified xsi:type="dcterms:W3CDTF">2024-08-31T14:51:10Z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