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130867"/>
            <a:ext cx="8610600" cy="25298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altLang="zh-CN" b="1" dirty="0" sz="2000" lang="en-US">
                <a:latin typeface="Arial Rounded MT Bold" panose="020F0704030504030204" pitchFamily="34" charset="0"/>
              </a:rPr>
              <a:t>V</a:t>
            </a:r>
            <a:r>
              <a:rPr altLang="zh-CN" b="1" dirty="0" sz="2000" lang="en-US">
                <a:latin typeface="Arial Rounded MT Bold" panose="020F0704030504030204" pitchFamily="34" charset="0"/>
              </a:rPr>
              <a:t>. </a:t>
            </a:r>
            <a:r>
              <a:rPr altLang="zh-CN" b="1" dirty="0" sz="2000" lang="en-US">
                <a:latin typeface="Arial Rounded MT Bold" panose="020F0704030504030204" pitchFamily="34" charset="0"/>
              </a:rPr>
              <a:t>G</a:t>
            </a:r>
            <a:r>
              <a:rPr altLang="zh-CN" b="1" dirty="0" sz="2000" lang="en-US">
                <a:latin typeface="Arial Rounded MT Bold" panose="020F0704030504030204" pitchFamily="34" charset="0"/>
              </a:rPr>
              <a:t>a</a:t>
            </a:r>
            <a:r>
              <a:rPr altLang="zh-CN" b="1" dirty="0" sz="2000" lang="en-US">
                <a:latin typeface="Arial Rounded MT Bold" panose="020F0704030504030204" pitchFamily="34" charset="0"/>
              </a:rPr>
              <a:t>y</a:t>
            </a:r>
            <a:r>
              <a:rPr altLang="zh-CN" b="1" dirty="0" sz="2000" lang="en-US">
                <a:latin typeface="Arial Rounded MT Bold" panose="020F0704030504030204" pitchFamily="34" charset="0"/>
              </a:rPr>
              <a:t>a</a:t>
            </a:r>
            <a:r>
              <a:rPr altLang="zh-CN" b="1" dirty="0" sz="2000" lang="en-US">
                <a:latin typeface="Arial Rounded MT Bold" panose="020F0704030504030204" pitchFamily="34" charset="0"/>
              </a:rPr>
              <a:t>t</a:t>
            </a:r>
            <a:r>
              <a:rPr altLang="zh-CN" b="1" dirty="0" sz="2000" lang="en-US">
                <a:latin typeface="Arial Rounded MT Bold" panose="020F0704030504030204" pitchFamily="34" charset="0"/>
              </a:rPr>
              <a:t>h</a:t>
            </a:r>
            <a:r>
              <a:rPr altLang="zh-CN" b="1" dirty="0" sz="2000" lang="en-US">
                <a:latin typeface="Arial Rounded MT Bold" panose="020F0704030504030204" pitchFamily="34" charset="0"/>
              </a:rPr>
              <a:t>r</a:t>
            </a:r>
            <a:r>
              <a:rPr altLang="zh-CN" b="1" dirty="0" sz="2000" lang="en-US">
                <a:latin typeface="Arial Rounded MT Bold" panose="020F0704030504030204" pitchFamily="34" charset="0"/>
              </a:rPr>
              <a:t>i</a:t>
            </a:r>
            <a:r>
              <a:rPr altLang="zh-CN" b="1" dirty="0" sz="2000" lang="en-US">
                <a:latin typeface="Arial Rounded MT Bold" panose="020F0704030504030204" pitchFamily="34" charset="0"/>
              </a:rPr>
              <a:t>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a:t>
            </a:r>
            <a:r>
              <a:rPr altLang="zh-CN" b="1" dirty="0" sz="2000" lang="en-US">
                <a:latin typeface="Arial Rounded MT Bold" panose="020F0704030504030204" pitchFamily="34" charset="0"/>
              </a:rPr>
              <a:t>221337104201</a:t>
            </a:r>
            <a:r>
              <a:rPr altLang="zh-CN" b="1" dirty="0" sz="2000" lang="en-US">
                <a:latin typeface="Arial Rounded MT Bold" panose="020F0704030504030204" pitchFamily="34" charset="0"/>
              </a:rPr>
              <a:t>3</a:t>
            </a:r>
            <a:r>
              <a:rPr altLang="zh-CN"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160C2374047F8D5BAF34ADD1AB44DA78</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225040"/>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4790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2024-09-09T07:10:21Z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ad840f9fe58049aebcb9c11468e7e625</vt:lpwstr>
  </property>
</Properties>
</file>