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65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78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6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6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5034-303E-4588-82EA-CF45D94352D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14AB7F-8A9A-48C0-9BC7-AE02FF350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5A4F-4A0C-7188-AE19-9D0F640A7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ELBRIT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8932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81A1-16A6-EE71-4FE5-AACD5C39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E87F-A980-80A5-BD99-8A6DF8C6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45"/>
            <a:ext cx="8596668" cy="514227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dirty="0"/>
              <a:t>The Highest selling product in September is </a:t>
            </a:r>
            <a:r>
              <a:rPr lang="en-IN" b="1" dirty="0"/>
              <a:t>NEURONZ D </a:t>
            </a:r>
            <a:r>
              <a:rPr lang="en-IN" dirty="0"/>
              <a:t>with a percentage of 5.55 %.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The product which has the highest sales for the “CND – Chennai” sales team in May is </a:t>
            </a:r>
            <a:r>
              <a:rPr lang="en-IN" b="1" dirty="0"/>
              <a:t>NEURONZ D </a:t>
            </a:r>
            <a:r>
              <a:rPr lang="en-IN" dirty="0"/>
              <a:t>with 21.73 %.</a:t>
            </a:r>
          </a:p>
          <a:p>
            <a:pPr algn="just">
              <a:buFont typeface="+mj-lt"/>
              <a:buAutoNum type="arabicPeriod"/>
            </a:pPr>
            <a:r>
              <a:rPr lang="en-IN" b="1" dirty="0"/>
              <a:t>RSM PHARMA PVT LTD </a:t>
            </a:r>
            <a:r>
              <a:rPr lang="en-IN" dirty="0"/>
              <a:t>had the maximum stock returns in October for Bangalore HQ.</a:t>
            </a:r>
          </a:p>
          <a:p>
            <a:pPr algn="just">
              <a:buFont typeface="+mj-lt"/>
              <a:buAutoNum type="arabicPeriod"/>
            </a:pPr>
            <a:r>
              <a:rPr lang="en-IN" b="1" dirty="0"/>
              <a:t>CND Coimbatore </a:t>
            </a:r>
            <a:r>
              <a:rPr lang="en-IN" dirty="0"/>
              <a:t>sales team had the maximum percentage of primary sales returned due to expiry.</a:t>
            </a:r>
          </a:p>
          <a:p>
            <a:pPr algn="just">
              <a:buFont typeface="+mj-lt"/>
              <a:buAutoNum type="arabicPeriod"/>
            </a:pPr>
            <a:r>
              <a:rPr lang="en-IN" b="1" dirty="0"/>
              <a:t>0.26 % </a:t>
            </a:r>
            <a:r>
              <a:rPr lang="en-IN" dirty="0"/>
              <a:t>is the overall percentage of sales that was affected due to breakage.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The primary sales for the Delhi HQ in the month of September is</a:t>
            </a:r>
          </a:p>
          <a:p>
            <a:pPr lvl="1" algn="just">
              <a:buFont typeface="+mj-lt"/>
              <a:buAutoNum type="arabicPeriod"/>
            </a:pPr>
            <a:r>
              <a:rPr lang="en-IN" b="1" dirty="0"/>
              <a:t>North Delhi – 11.18 %</a:t>
            </a:r>
          </a:p>
          <a:p>
            <a:pPr lvl="1" algn="just">
              <a:buFont typeface="+mj-lt"/>
              <a:buAutoNum type="arabicPeriod"/>
            </a:pPr>
            <a:r>
              <a:rPr lang="en-IN" b="1" dirty="0"/>
              <a:t>South Delhi – 11.81 %</a:t>
            </a:r>
          </a:p>
          <a:p>
            <a:pPr lvl="1" algn="just">
              <a:buFont typeface="+mj-lt"/>
              <a:buAutoNum type="arabicPeriod"/>
            </a:pPr>
            <a:r>
              <a:rPr lang="en-IN" b="1" dirty="0"/>
              <a:t>East Delhi – 7.68 %</a:t>
            </a:r>
          </a:p>
          <a:p>
            <a:pPr lvl="1" algn="just">
              <a:buFont typeface="+mj-lt"/>
              <a:buAutoNum type="arabicPeriod"/>
            </a:pPr>
            <a:r>
              <a:rPr lang="en-IN" b="1" dirty="0"/>
              <a:t>West Delhi – 18.32 %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The sales of “BRITORVA 20” in September for  PALEPU PHARMA DIST PVT LTD is </a:t>
            </a:r>
            <a:r>
              <a:rPr lang="en-IN" b="1" dirty="0"/>
              <a:t>4637</a:t>
            </a:r>
            <a:r>
              <a:rPr lang="en-IN" dirty="0"/>
              <a:t> quantities.</a:t>
            </a:r>
          </a:p>
          <a:p>
            <a:pPr marL="457200" lvl="1" indent="0" algn="just">
              <a:buNone/>
            </a:pPr>
            <a:endParaRPr lang="en-IN" dirty="0"/>
          </a:p>
          <a:p>
            <a:pPr lvl="1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3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7092-C791-2C32-6251-3325B25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FORCASTED INSIGHTS FOR OCTOBER AND NOVEMBER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0516-C6C6-4E9E-62F6-F7B8BB05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The forecasted value for primary sales in the month of October is </a:t>
            </a:r>
            <a:r>
              <a:rPr lang="en-IN" b="1" dirty="0"/>
              <a:t>72.87 K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NEURONZ D </a:t>
            </a:r>
            <a:r>
              <a:rPr lang="en-IN" dirty="0"/>
              <a:t>has the highest forecasted sales for the “CND CHENNAI” sales team in November.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8,53,257</a:t>
            </a:r>
            <a:r>
              <a:rPr lang="en-IN" dirty="0"/>
              <a:t> is the forecasted value of “BRITORVA 20” in October under Coimbatore HQ. </a:t>
            </a:r>
          </a:p>
        </p:txBody>
      </p:sp>
    </p:spTree>
    <p:extLst>
      <p:ext uri="{BB962C8B-B14F-4D97-AF65-F5344CB8AC3E}">
        <p14:creationId xmlns:p14="http://schemas.microsoft.com/office/powerpoint/2010/main" val="218200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224B-A684-6D6C-A4FA-881419B3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916"/>
          </a:xfrm>
        </p:spPr>
        <p:txBody>
          <a:bodyPr/>
          <a:lstStyle/>
          <a:p>
            <a:r>
              <a:rPr lang="en-IN" dirty="0"/>
              <a:t>ELBRIT SALES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A03F2-C5E2-D9BC-FA2F-3110F4AB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6" y="1376516"/>
            <a:ext cx="8707096" cy="4871986"/>
          </a:xfrm>
        </p:spPr>
      </p:pic>
    </p:spTree>
    <p:extLst>
      <p:ext uri="{BB962C8B-B14F-4D97-AF65-F5344CB8AC3E}">
        <p14:creationId xmlns:p14="http://schemas.microsoft.com/office/powerpoint/2010/main" val="3549718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ELBRIT SALES ANALYSIS</vt:lpstr>
      <vt:lpstr>Insights </vt:lpstr>
      <vt:lpstr>FORCASTED INSIGHTS FOR OCTOBER AND NOVEMBER</vt:lpstr>
      <vt:lpstr>ELBRIT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Adithyan</dc:creator>
  <cp:lastModifiedBy>Gayathri Adithyan</cp:lastModifiedBy>
  <cp:revision>1</cp:revision>
  <dcterms:created xsi:type="dcterms:W3CDTF">2024-12-24T15:10:20Z</dcterms:created>
  <dcterms:modified xsi:type="dcterms:W3CDTF">2024-12-24T15:35:34Z</dcterms:modified>
</cp:coreProperties>
</file>