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9" r:id="rId4"/>
    <p:sldId id="258"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7" d="100"/>
          <a:sy n="77" d="100"/>
        </p:scale>
        <p:origin x="10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8/31/2024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297D-AEFC-CF9F-D844-B94215E48047}"/>
              </a:ext>
            </a:extLst>
          </p:cNvPr>
          <p:cNvSpPr>
            <a:spLocks noGrp="1"/>
          </p:cNvSpPr>
          <p:nvPr>
            <p:ph type="ctrTitle"/>
          </p:nvPr>
        </p:nvSpPr>
        <p:spPr>
          <a:xfrm>
            <a:off x="1179554" y="1525326"/>
            <a:ext cx="9966960" cy="2926080"/>
          </a:xfrm>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lang="en-IN" dirty="0"/>
          </a:p>
        </p:txBody>
      </p:sp>
      <p:sp>
        <p:nvSpPr>
          <p:cNvPr id="3" name="Subtitle 2">
            <a:extLst>
              <a:ext uri="{FF2B5EF4-FFF2-40B4-BE49-F238E27FC236}">
                <a16:creationId xmlns:a16="http://schemas.microsoft.com/office/drawing/2014/main" id="{F3667B5D-9EED-2325-6E75-721F8164DAA2}"/>
              </a:ext>
            </a:extLst>
          </p:cNvPr>
          <p:cNvSpPr>
            <a:spLocks noGrp="1"/>
          </p:cNvSpPr>
          <p:nvPr>
            <p:ph type="subTitle" idx="1"/>
          </p:nvPr>
        </p:nvSpPr>
        <p:spPr>
          <a:xfrm>
            <a:off x="-844828" y="3985591"/>
            <a:ext cx="13139531" cy="4731025"/>
          </a:xfrm>
        </p:spPr>
        <p:txBody>
          <a:bodyPr>
            <a:normAutofit/>
          </a:bodyPr>
          <a:lstStyle/>
          <a:p>
            <a:r>
              <a:rPr lang="en-US" sz="2000" b="1" dirty="0"/>
              <a:t>STUDENT NAME: GAYATHRI S</a:t>
            </a:r>
          </a:p>
          <a:p>
            <a:r>
              <a:rPr lang="en-US" sz="2000" b="1" dirty="0"/>
              <a:t>REGISTER NO:312200761</a:t>
            </a:r>
          </a:p>
          <a:p>
            <a:r>
              <a:rPr lang="en-US" sz="2000" b="1" dirty="0"/>
              <a:t>DEPARTMENT:B.COM(GENERAL)</a:t>
            </a:r>
          </a:p>
          <a:p>
            <a:r>
              <a:rPr lang="en-US" sz="2000" b="1" dirty="0"/>
              <a:t>COLLEGE: PACHAIYAPPAS COLLEGE FOR WOMEN ,KANCHIPURAM</a:t>
            </a:r>
          </a:p>
          <a:p>
            <a:r>
              <a:rPr lang="en-US" sz="2000" b="1" dirty="0"/>
              <a:t>           </a:t>
            </a:r>
            <a:endParaRPr lang="en-IN" sz="2000" b="1" dirty="0"/>
          </a:p>
          <a:p>
            <a:endParaRPr lang="en-IN" b="1" dirty="0"/>
          </a:p>
        </p:txBody>
      </p:sp>
    </p:spTree>
    <p:extLst>
      <p:ext uri="{BB962C8B-B14F-4D97-AF65-F5344CB8AC3E}">
        <p14:creationId xmlns:p14="http://schemas.microsoft.com/office/powerpoint/2010/main" val="164358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FF0A-9F28-0772-24CD-70117EC136EC}"/>
              </a:ext>
            </a:extLst>
          </p:cNvPr>
          <p:cNvSpPr>
            <a:spLocks noGrp="1"/>
          </p:cNvSpPr>
          <p:nvPr>
            <p:ph type="title"/>
          </p:nvPr>
        </p:nvSpPr>
        <p:spPr/>
        <p:txBody>
          <a:bodyPr/>
          <a:lstStyle/>
          <a:p>
            <a:r>
              <a:rPr lang="en-IN" dirty="0"/>
              <a:t>R</a:t>
            </a:r>
            <a:r>
              <a:rPr lang="en-IN" spc="-40" dirty="0"/>
              <a:t>E</a:t>
            </a:r>
            <a:r>
              <a:rPr lang="en-IN" spc="15" dirty="0"/>
              <a:t>S</a:t>
            </a:r>
            <a:r>
              <a:rPr lang="en-IN" spc="-30" dirty="0"/>
              <a:t>U</a:t>
            </a:r>
            <a:r>
              <a:rPr lang="en-IN" spc="-405" dirty="0"/>
              <a:t>L</a:t>
            </a:r>
            <a:r>
              <a:rPr lang="en-IN" dirty="0"/>
              <a:t>TS</a:t>
            </a:r>
          </a:p>
        </p:txBody>
      </p:sp>
      <p:pic>
        <p:nvPicPr>
          <p:cNvPr id="5" name="Content Placeholder 4">
            <a:extLst>
              <a:ext uri="{FF2B5EF4-FFF2-40B4-BE49-F238E27FC236}">
                <a16:creationId xmlns:a16="http://schemas.microsoft.com/office/drawing/2014/main" id="{0ADC3838-0862-73F3-FB0F-6FC1F1949482}"/>
              </a:ext>
            </a:extLst>
          </p:cNvPr>
          <p:cNvPicPr>
            <a:picLocks noGrp="1" noChangeAspect="1"/>
          </p:cNvPicPr>
          <p:nvPr>
            <p:ph idx="1"/>
          </p:nvPr>
        </p:nvPicPr>
        <p:blipFill>
          <a:blip r:embed="rId2"/>
          <a:stretch>
            <a:fillRect/>
          </a:stretch>
        </p:blipFill>
        <p:spPr>
          <a:xfrm>
            <a:off x="2216726" y="2057400"/>
            <a:ext cx="7725211" cy="4038600"/>
          </a:xfrm>
        </p:spPr>
      </p:pic>
    </p:spTree>
    <p:extLst>
      <p:ext uri="{BB962C8B-B14F-4D97-AF65-F5344CB8AC3E}">
        <p14:creationId xmlns:p14="http://schemas.microsoft.com/office/powerpoint/2010/main" val="119851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40EE-393B-15F6-0DA2-E4DDF97FACF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7C3050B-B828-59A5-2A94-0FF54DC8E3EC}"/>
              </a:ext>
            </a:extLst>
          </p:cNvPr>
          <p:cNvSpPr>
            <a:spLocks noGrp="1"/>
          </p:cNvSpPr>
          <p:nvPr>
            <p:ph idx="1"/>
          </p:nvPr>
        </p:nvSpPr>
        <p:spPr/>
        <p:txBody>
          <a:bodyPr/>
          <a:lstStyle/>
          <a:p>
            <a:r>
              <a:rPr lang="en-US" dirty="0">
                <a:latin typeface="Arial Black" panose="020B0A04020102020204" pitchFamily="34" charset="0"/>
              </a:rPr>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latin typeface="Arial Black" panose="020B0A040201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5665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7302-8071-EB75-1763-C8279F7815A4}"/>
              </a:ext>
            </a:extLst>
          </p:cNvPr>
          <p:cNvSpPr>
            <a:spLocks noGrp="1"/>
          </p:cNvSpPr>
          <p:nvPr>
            <p:ph type="title"/>
          </p:nvPr>
        </p:nvSpPr>
        <p:spPr/>
        <p:txBody>
          <a:bodyPr/>
          <a:lstStyle/>
          <a:p>
            <a:r>
              <a:rPr lang="en-IN" spc="25" dirty="0"/>
              <a:t>A</a:t>
            </a:r>
            <a:r>
              <a:rPr lang="en-IN" spc="-5" dirty="0"/>
              <a:t>G</a:t>
            </a:r>
            <a:r>
              <a:rPr lang="en-IN" spc="-35" dirty="0"/>
              <a:t>E</a:t>
            </a:r>
            <a:r>
              <a:rPr lang="en-IN" spc="15" dirty="0"/>
              <a:t>N</a:t>
            </a:r>
            <a:r>
              <a:rPr lang="en-IN" dirty="0"/>
              <a:t>DA</a:t>
            </a:r>
          </a:p>
        </p:txBody>
      </p:sp>
      <p:sp>
        <p:nvSpPr>
          <p:cNvPr id="3" name="Content Placeholder 2">
            <a:extLst>
              <a:ext uri="{FF2B5EF4-FFF2-40B4-BE49-F238E27FC236}">
                <a16:creationId xmlns:a16="http://schemas.microsoft.com/office/drawing/2014/main" id="{00989AA0-7DF7-8823-1AF0-DAD24062E3F1}"/>
              </a:ext>
            </a:extLst>
          </p:cNvPr>
          <p:cNvSpPr>
            <a:spLocks noGrp="1"/>
          </p:cNvSpPr>
          <p:nvPr>
            <p:ph idx="1"/>
          </p:nvPr>
        </p:nvSpPr>
        <p:spPr/>
        <p:txBody>
          <a:bodyPr>
            <a:normAutofit fontScale="92500" lnSpcReduction="10000"/>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641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BC88-C45D-6AC7-4384-061B9FB50F74}"/>
              </a:ext>
            </a:extLst>
          </p:cNvPr>
          <p:cNvSpPr>
            <a:spLocks noGrp="1"/>
          </p:cNvSpPr>
          <p:nvPr>
            <p:ph type="title"/>
          </p:nvPr>
        </p:nvSpPr>
        <p:spPr/>
        <p:txBody>
          <a:bodyPr/>
          <a:lstStyle/>
          <a:p>
            <a:r>
              <a:rPr lang="en-IN" sz="4400" spc="5" dirty="0"/>
              <a:t>PROJECT	</a:t>
            </a:r>
            <a:r>
              <a:rPr lang="en-IN" sz="4400" spc="-20" dirty="0"/>
              <a:t>OVERVIEW</a:t>
            </a:r>
            <a:endParaRPr lang="en-IN" dirty="0"/>
          </a:p>
        </p:txBody>
      </p:sp>
      <p:sp>
        <p:nvSpPr>
          <p:cNvPr id="3" name="Content Placeholder 2">
            <a:extLst>
              <a:ext uri="{FF2B5EF4-FFF2-40B4-BE49-F238E27FC236}">
                <a16:creationId xmlns:a16="http://schemas.microsoft.com/office/drawing/2014/main" id="{3B238F1F-0A60-5A70-7791-CD51123C7533}"/>
              </a:ext>
            </a:extLst>
          </p:cNvPr>
          <p:cNvSpPr>
            <a:spLocks noGrp="1"/>
          </p:cNvSpPr>
          <p:nvPr>
            <p:ph idx="1"/>
          </p:nvPr>
        </p:nvSpPr>
        <p:spPr/>
        <p:txBody>
          <a:bodyPr>
            <a:normAutofit fontScale="92500"/>
          </a:bodyPr>
          <a:lstStyle/>
          <a:p>
            <a:r>
              <a:rPr lang="en-US" sz="2400" dirty="0">
                <a:latin typeface="Arial Black" panose="020B0A04020102020204" pitchFamily="34"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400" dirty="0">
              <a:latin typeface="Arial Black" panose="020B0A040201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2165058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83D5-51AA-E4B1-EF43-ABF18DB2DBB5}"/>
              </a:ext>
            </a:extLst>
          </p:cNvPr>
          <p:cNvSpPr>
            <a:spLocks noGrp="1"/>
          </p:cNvSpPr>
          <p:nvPr>
            <p:ph type="title"/>
          </p:nvPr>
        </p:nvSpPr>
        <p:spPr/>
        <p:txBody>
          <a:bodyPr/>
          <a:lstStyle/>
          <a:p>
            <a:r>
              <a:rPr lang="en-IN" sz="4400" spc="-20" dirty="0"/>
              <a:t>P</a:t>
            </a:r>
            <a:r>
              <a:rPr lang="en-IN" sz="4400" spc="15" dirty="0"/>
              <a:t>ROB</a:t>
            </a:r>
            <a:r>
              <a:rPr lang="en-IN" sz="4400" spc="55" dirty="0"/>
              <a:t>L</a:t>
            </a:r>
            <a:r>
              <a:rPr lang="en-IN" sz="4400" spc="-20" dirty="0"/>
              <a:t>E</a:t>
            </a:r>
            <a:r>
              <a:rPr lang="en-IN" sz="4400" spc="20" dirty="0"/>
              <a:t>M</a:t>
            </a:r>
            <a:r>
              <a:rPr lang="en-IN" sz="4400" dirty="0"/>
              <a:t>	</a:t>
            </a:r>
            <a:r>
              <a:rPr lang="en-IN" sz="4400" spc="10" dirty="0"/>
              <a:t>S</a:t>
            </a:r>
            <a:r>
              <a:rPr lang="en-IN" sz="4400" spc="-370" dirty="0"/>
              <a:t>T</a:t>
            </a:r>
            <a:r>
              <a:rPr lang="en-IN" sz="4400" spc="-375" dirty="0"/>
              <a:t>A</a:t>
            </a:r>
            <a:r>
              <a:rPr lang="en-IN" sz="4400" spc="15" dirty="0"/>
              <a:t>T</a:t>
            </a:r>
            <a:r>
              <a:rPr lang="en-IN" sz="4400" spc="-10" dirty="0"/>
              <a:t>E</a:t>
            </a:r>
            <a:r>
              <a:rPr lang="en-IN" sz="4400" spc="-20" dirty="0"/>
              <a:t>ME</a:t>
            </a:r>
            <a:r>
              <a:rPr lang="en-IN" sz="4400" spc="10" dirty="0"/>
              <a:t>NT</a:t>
            </a:r>
            <a:endParaRPr lang="en-IN" dirty="0"/>
          </a:p>
        </p:txBody>
      </p:sp>
      <p:sp>
        <p:nvSpPr>
          <p:cNvPr id="3" name="Content Placeholder 2">
            <a:extLst>
              <a:ext uri="{FF2B5EF4-FFF2-40B4-BE49-F238E27FC236}">
                <a16:creationId xmlns:a16="http://schemas.microsoft.com/office/drawing/2014/main" id="{7ED0E554-CD2C-C6A0-C347-063E0555F074}"/>
              </a:ext>
            </a:extLst>
          </p:cNvPr>
          <p:cNvSpPr>
            <a:spLocks noGrp="1"/>
          </p:cNvSpPr>
          <p:nvPr>
            <p:ph idx="1"/>
          </p:nvPr>
        </p:nvSpPr>
        <p:spPr/>
        <p:txBody>
          <a:bodyPr>
            <a:normAutofit/>
          </a:bodyPr>
          <a:lstStyle/>
          <a:p>
            <a:r>
              <a:rPr lang="en-US" sz="2000" dirty="0">
                <a:latin typeface="Arial Black" panose="020B0A04020102020204" pitchFamily="34" charset="0"/>
              </a:rPr>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000" dirty="0">
              <a:latin typeface="Arial Black" panose="020B0A04020102020204" pitchFamily="34" charset="0"/>
            </a:endParaRPr>
          </a:p>
          <a:p>
            <a:endParaRPr lang="en-IN" sz="2000" dirty="0">
              <a:latin typeface="Arial Black" panose="020B0A04020102020204" pitchFamily="34" charset="0"/>
            </a:endParaRPr>
          </a:p>
        </p:txBody>
      </p:sp>
    </p:spTree>
    <p:extLst>
      <p:ext uri="{BB962C8B-B14F-4D97-AF65-F5344CB8AC3E}">
        <p14:creationId xmlns:p14="http://schemas.microsoft.com/office/powerpoint/2010/main" val="227096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E3D8-DC22-84D6-816B-D5FFBAA631C4}"/>
              </a:ext>
            </a:extLst>
          </p:cNvPr>
          <p:cNvSpPr>
            <a:spLocks noGrp="1"/>
          </p:cNvSpPr>
          <p:nvPr>
            <p:ph type="title"/>
          </p:nvPr>
        </p:nvSpPr>
        <p:spPr/>
        <p:txBody>
          <a:bodyPr/>
          <a:lstStyle/>
          <a:p>
            <a:r>
              <a:rPr lang="en-US" sz="4400" spc="10" dirty="0"/>
              <a:t>O</a:t>
            </a:r>
            <a:r>
              <a:rPr lang="en-US" sz="4400" spc="25" dirty="0"/>
              <a:t>U</a:t>
            </a:r>
            <a:r>
              <a:rPr lang="en-US" sz="4400" dirty="0"/>
              <a:t>R</a:t>
            </a:r>
            <a:r>
              <a:rPr lang="en-US" sz="4400" spc="5" dirty="0"/>
              <a:t> </a:t>
            </a:r>
            <a:r>
              <a:rPr lang="en-US" sz="4400" spc="25" dirty="0"/>
              <a:t>S</a:t>
            </a:r>
            <a:r>
              <a:rPr lang="en-US" sz="4400" spc="10" dirty="0"/>
              <a:t>O</a:t>
            </a:r>
            <a:r>
              <a:rPr lang="en-US" sz="4400" spc="25" dirty="0"/>
              <a:t>LU</a:t>
            </a:r>
            <a:r>
              <a:rPr lang="en-US" sz="4400" spc="-35" dirty="0"/>
              <a:t>T</a:t>
            </a:r>
            <a:r>
              <a:rPr lang="en-US" sz="4400" spc="-30" dirty="0"/>
              <a:t>I</a:t>
            </a:r>
            <a:r>
              <a:rPr lang="en-US" sz="4400" spc="10" dirty="0"/>
              <a:t>O</a:t>
            </a:r>
            <a:r>
              <a:rPr lang="en-US" sz="4400" dirty="0"/>
              <a:t>N</a:t>
            </a:r>
            <a:r>
              <a:rPr lang="en-US" sz="4400" spc="-345" dirty="0"/>
              <a:t> </a:t>
            </a:r>
            <a:r>
              <a:rPr lang="en-US" sz="4400" spc="-35" dirty="0"/>
              <a:t>A</a:t>
            </a:r>
            <a:r>
              <a:rPr lang="en-US" sz="4400" spc="-5" dirty="0"/>
              <a:t>N</a:t>
            </a:r>
            <a:r>
              <a:rPr lang="en-US" sz="4400" dirty="0"/>
              <a:t>D</a:t>
            </a:r>
            <a:r>
              <a:rPr lang="en-US" sz="4400" spc="35" dirty="0"/>
              <a:t> </a:t>
            </a:r>
            <a:r>
              <a:rPr lang="en-US" sz="4400" spc="-30" dirty="0"/>
              <a:t>I</a:t>
            </a:r>
            <a:r>
              <a:rPr lang="en-US" sz="4400" spc="-35" dirty="0"/>
              <a:t>T</a:t>
            </a:r>
            <a:r>
              <a:rPr lang="en-US" sz="4400" dirty="0"/>
              <a:t>S</a:t>
            </a:r>
            <a:r>
              <a:rPr lang="en-US" sz="4400" spc="60" dirty="0"/>
              <a:t> </a:t>
            </a:r>
            <a:r>
              <a:rPr lang="en-US" sz="4400" spc="-295" dirty="0"/>
              <a:t>V</a:t>
            </a:r>
            <a:r>
              <a:rPr lang="en-US" sz="4400" spc="-35" dirty="0"/>
              <a:t>A</a:t>
            </a:r>
            <a:r>
              <a:rPr lang="en-US" sz="4400" spc="25" dirty="0"/>
              <a:t>LU</a:t>
            </a:r>
            <a:r>
              <a:rPr lang="en-US" sz="4400" dirty="0"/>
              <a:t>E</a:t>
            </a:r>
            <a:r>
              <a:rPr lang="en-US" sz="4400" spc="-65" dirty="0"/>
              <a:t> </a:t>
            </a:r>
            <a:r>
              <a:rPr lang="en-US" sz="4400" spc="-15" dirty="0"/>
              <a:t>P</a:t>
            </a:r>
            <a:r>
              <a:rPr lang="en-US" sz="4400" spc="-30" dirty="0"/>
              <a:t>R</a:t>
            </a:r>
            <a:r>
              <a:rPr lang="en-US" sz="4400" spc="10" dirty="0"/>
              <a:t>O</a:t>
            </a:r>
            <a:r>
              <a:rPr lang="en-US" sz="4400" spc="-15" dirty="0"/>
              <a:t>P</a:t>
            </a:r>
            <a:r>
              <a:rPr lang="en-US" sz="4400" spc="10" dirty="0"/>
              <a:t>O</a:t>
            </a:r>
            <a:r>
              <a:rPr lang="en-US" sz="4400" spc="25" dirty="0"/>
              <a:t>S</a:t>
            </a:r>
            <a:r>
              <a:rPr lang="en-US" sz="4400" spc="-30" dirty="0"/>
              <a:t>I</a:t>
            </a:r>
            <a:r>
              <a:rPr lang="en-US" sz="4400" spc="-35" dirty="0"/>
              <a:t>T</a:t>
            </a:r>
            <a:r>
              <a:rPr lang="en-US" sz="4400" spc="-30" dirty="0"/>
              <a:t>I</a:t>
            </a:r>
            <a:r>
              <a:rPr lang="en-US" sz="4400" spc="10" dirty="0"/>
              <a:t>O</a:t>
            </a:r>
            <a:r>
              <a:rPr lang="en-US" sz="4400" dirty="0"/>
              <a:t>N</a:t>
            </a:r>
            <a:endParaRPr lang="en-IN" dirty="0"/>
          </a:p>
        </p:txBody>
      </p:sp>
      <p:sp>
        <p:nvSpPr>
          <p:cNvPr id="3" name="Content Placeholder 2">
            <a:extLst>
              <a:ext uri="{FF2B5EF4-FFF2-40B4-BE49-F238E27FC236}">
                <a16:creationId xmlns:a16="http://schemas.microsoft.com/office/drawing/2014/main" id="{3ED90757-209B-96DD-AA0C-D96CF39F68AF}"/>
              </a:ext>
            </a:extLst>
          </p:cNvPr>
          <p:cNvSpPr>
            <a:spLocks noGrp="1"/>
          </p:cNvSpPr>
          <p:nvPr>
            <p:ph idx="1"/>
          </p:nvPr>
        </p:nvSpPr>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Data-Driven Insights</a:t>
            </a:r>
            <a:r>
              <a:rPr kumimoji="0" lang="en-US" altLang="en-US" sz="24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Improved Efficiency</a:t>
            </a:r>
            <a:r>
              <a:rPr kumimoji="0" lang="en-US" altLang="en-US" sz="24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24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24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24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96784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B5E4-0E6A-233B-6A15-EBB3C66477F6}"/>
              </a:ext>
            </a:extLst>
          </p:cNvPr>
          <p:cNvSpPr>
            <a:spLocks noGrp="1"/>
          </p:cNvSpPr>
          <p:nvPr>
            <p:ph type="title"/>
          </p:nvPr>
        </p:nvSpPr>
        <p:spPr/>
        <p:txBody>
          <a:bodyPr/>
          <a:lstStyle/>
          <a:p>
            <a:r>
              <a:rPr lang="en-US" sz="4400" spc="25" dirty="0"/>
              <a:t>W</a:t>
            </a:r>
            <a:r>
              <a:rPr lang="en-US" sz="4400" spc="-20" dirty="0"/>
              <a:t>H</a:t>
            </a:r>
            <a:r>
              <a:rPr lang="en-US" sz="4400" spc="20" dirty="0"/>
              <a:t>O</a:t>
            </a:r>
            <a:r>
              <a:rPr lang="en-US" sz="4400" spc="-235" dirty="0"/>
              <a:t> </a:t>
            </a:r>
            <a:r>
              <a:rPr lang="en-US" sz="4400" spc="-10" dirty="0"/>
              <a:t>AR</a:t>
            </a:r>
            <a:r>
              <a:rPr lang="en-US" sz="4400" spc="15" dirty="0"/>
              <a:t>E</a:t>
            </a:r>
            <a:r>
              <a:rPr lang="en-US" sz="4400" spc="-35" dirty="0"/>
              <a:t> </a:t>
            </a:r>
            <a:r>
              <a:rPr lang="en-US" sz="4400" spc="-10" dirty="0"/>
              <a:t>T</a:t>
            </a:r>
            <a:r>
              <a:rPr lang="en-US" sz="4400" spc="-15" dirty="0"/>
              <a:t>H</a:t>
            </a:r>
            <a:r>
              <a:rPr lang="en-US" sz="4400" spc="15" dirty="0"/>
              <a:t>E</a:t>
            </a:r>
            <a:r>
              <a:rPr lang="en-US" sz="4400" spc="-35" dirty="0"/>
              <a:t> </a:t>
            </a:r>
            <a:r>
              <a:rPr lang="en-US" sz="4400" spc="-20" dirty="0"/>
              <a:t>E</a:t>
            </a:r>
            <a:r>
              <a:rPr lang="en-US" sz="4400" spc="30" dirty="0"/>
              <a:t>N</a:t>
            </a:r>
            <a:r>
              <a:rPr lang="en-US" sz="4400" spc="15" dirty="0"/>
              <a:t>D</a:t>
            </a:r>
            <a:r>
              <a:rPr lang="en-US" sz="4400" spc="-45" dirty="0"/>
              <a:t> </a:t>
            </a:r>
            <a:r>
              <a:rPr lang="en-US" sz="4400" dirty="0"/>
              <a:t>U</a:t>
            </a:r>
            <a:r>
              <a:rPr lang="en-US" sz="4400" spc="10" dirty="0"/>
              <a:t>S</a:t>
            </a:r>
            <a:r>
              <a:rPr lang="en-US" sz="4400" spc="-25" dirty="0"/>
              <a:t>E</a:t>
            </a:r>
            <a:r>
              <a:rPr lang="en-US" sz="4400" spc="-10" dirty="0"/>
              <a:t>R</a:t>
            </a:r>
            <a:r>
              <a:rPr lang="en-US" sz="4400" spc="5" dirty="0"/>
              <a:t>S?</a:t>
            </a:r>
            <a:endParaRPr lang="en-IN" dirty="0"/>
          </a:p>
        </p:txBody>
      </p:sp>
      <p:sp>
        <p:nvSpPr>
          <p:cNvPr id="3" name="Content Placeholder 2">
            <a:extLst>
              <a:ext uri="{FF2B5EF4-FFF2-40B4-BE49-F238E27FC236}">
                <a16:creationId xmlns:a16="http://schemas.microsoft.com/office/drawing/2014/main" id="{A921BCF3-226A-5B14-18C8-19615CFBD033}"/>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Employees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69603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D91E-8315-B30D-B15B-7D05AAE2E09E}"/>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6DE9680D-D1EF-5367-2F21-0DBD47BFDD15}"/>
              </a:ext>
            </a:extLst>
          </p:cNvPr>
          <p:cNvSpPr>
            <a:spLocks noGrp="1"/>
          </p:cNvSpPr>
          <p:nvPr>
            <p:ph idx="1"/>
          </p:nvPr>
        </p:nvSpPr>
        <p:spPr/>
        <p:txBody>
          <a:bodyPr>
            <a:normAutofit fontScale="70000" lnSpcReduction="20000"/>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a:p>
            <a:endParaRPr lang="en-IN" dirty="0"/>
          </a:p>
        </p:txBody>
      </p:sp>
    </p:spTree>
    <p:extLst>
      <p:ext uri="{BB962C8B-B14F-4D97-AF65-F5344CB8AC3E}">
        <p14:creationId xmlns:p14="http://schemas.microsoft.com/office/powerpoint/2010/main" val="285297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8664-E7B1-7DA8-4F93-D717B8F5B8E4}"/>
              </a:ext>
            </a:extLst>
          </p:cNvPr>
          <p:cNvSpPr>
            <a:spLocks noGrp="1"/>
          </p:cNvSpPr>
          <p:nvPr>
            <p:ph type="title"/>
          </p:nvPr>
        </p:nvSpPr>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A0E6AF7B-25E7-304B-665E-DD4E170DE479}"/>
              </a:ext>
            </a:extLst>
          </p:cNvPr>
          <p:cNvSpPr>
            <a:spLocks noGrp="1"/>
          </p:cNvSpPr>
          <p:nvPr>
            <p:ph idx="1"/>
          </p:nvPr>
        </p:nvSpPr>
        <p:spPr/>
        <p:txBody>
          <a:bodyPr>
            <a:normAutofit fontScale="77500" lnSpcReduction="20000"/>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a:p>
            <a:endParaRPr lang="en-IN" b="1" dirty="0"/>
          </a:p>
        </p:txBody>
      </p:sp>
    </p:spTree>
    <p:extLst>
      <p:ext uri="{BB962C8B-B14F-4D97-AF65-F5344CB8AC3E}">
        <p14:creationId xmlns:p14="http://schemas.microsoft.com/office/powerpoint/2010/main" val="253076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51D4-4016-4341-793F-D48EE16B3B09}"/>
              </a:ext>
            </a:extLst>
          </p:cNvPr>
          <p:cNvSpPr>
            <a:spLocks noGrp="1"/>
          </p:cNvSpPr>
          <p:nvPr>
            <p:ph type="title"/>
          </p:nvPr>
        </p:nvSpPr>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0655873D-0465-9FFA-6469-1FED5567C424}"/>
              </a:ext>
            </a:extLst>
          </p:cNvPr>
          <p:cNvSpPr>
            <a:spLocks noGrp="1"/>
          </p:cNvSpPr>
          <p:nvPr>
            <p:ph idx="1"/>
          </p:nvPr>
        </p:nvSpPr>
        <p:spPr>
          <a:xfrm>
            <a:off x="606288" y="1639957"/>
            <a:ext cx="10409584" cy="4456043"/>
          </a:xfrm>
        </p:spPr>
        <p:txBody>
          <a:bodyPr/>
          <a:lstStyle/>
          <a:p>
            <a:endParaRPr lang="en-IN" dirty="0"/>
          </a:p>
        </p:txBody>
      </p:sp>
      <p:sp>
        <p:nvSpPr>
          <p:cNvPr id="5" name="TextBox 4">
            <a:extLst>
              <a:ext uri="{FF2B5EF4-FFF2-40B4-BE49-F238E27FC236}">
                <a16:creationId xmlns:a16="http://schemas.microsoft.com/office/drawing/2014/main" id="{F828D2F9-6A2F-78AA-A6B5-D3DBFBB8190B}"/>
              </a:ext>
            </a:extLst>
          </p:cNvPr>
          <p:cNvSpPr txBox="1"/>
          <p:nvPr/>
        </p:nvSpPr>
        <p:spPr>
          <a:xfrm>
            <a:off x="1610139" y="2236303"/>
            <a:ext cx="8696739"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374396453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38</TotalTime>
  <Words>975</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Corbel</vt:lpstr>
      <vt:lpstr>inherit</vt:lpstr>
      <vt:lpstr>Inter</vt:lpstr>
      <vt:lpstr>Roboto</vt:lpstr>
      <vt:lpstr>Times New Roman</vt:lpstr>
      <vt:lpstr>Trebuchet MS</vt:lpstr>
      <vt:lpstr>Basis</vt:lpstr>
      <vt:lpstr>Employee Data Analysis using Excel  </vt:lpstr>
      <vt:lpstr>AGENDA</vt:lpstr>
      <vt:lpstr>PROJECT OVERVIEW</vt:lpstr>
      <vt:lpstr>PROBLEM STATEMENT</vt:lpstr>
      <vt:lpstr>OUR SOLUTION AND ITS VALUE PROPOSITION</vt:lpstr>
      <vt:lpstr>WHO ARE THE END USERS?</vt:lpstr>
      <vt:lpstr>Dataset Description</vt:lpstr>
      <vt:lpstr>MODELLING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Jayalakshmi</dc:creator>
  <cp:lastModifiedBy>Jayalakshmi</cp:lastModifiedBy>
  <cp:revision>3</cp:revision>
  <dcterms:created xsi:type="dcterms:W3CDTF">2024-08-31T07:06:39Z</dcterms:created>
  <dcterms:modified xsi:type="dcterms:W3CDTF">2024-08-31T07:44:55Z</dcterms:modified>
</cp:coreProperties>
</file>