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340" r:id="rId5"/>
    <p:sldId id="344" r:id="rId6"/>
    <p:sldId id="341" r:id="rId7"/>
    <p:sldId id="343" r:id="rId8"/>
    <p:sldId id="354" r:id="rId9"/>
    <p:sldId id="358" r:id="rId10"/>
    <p:sldId id="357" r:id="rId11"/>
    <p:sldId id="346" r:id="rId12"/>
    <p:sldId id="351" r:id="rId13"/>
    <p:sldId id="359" r:id="rId14"/>
    <p:sldId id="360" r:id="rId15"/>
    <p:sldId id="356" r:id="rId16"/>
    <p:sldId id="348" r:id="rId17"/>
    <p:sldId id="35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82" d="100"/>
          <a:sy n="82" d="100"/>
        </p:scale>
        <p:origin x="720" y="58"/>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R" userId="2e8af96a2508cad4" providerId="LiveId" clId="{E36251CD-D001-4D5B-8732-AEA8561CC0EC}"/>
    <pc:docChg chg="undo redo custSel addSld delSld modSld sldOrd">
      <pc:chgData name="Gayathri R" userId="2e8af96a2508cad4" providerId="LiveId" clId="{E36251CD-D001-4D5B-8732-AEA8561CC0EC}" dt="2024-03-31T13:31:29.886" v="1451" actId="20577"/>
      <pc:docMkLst>
        <pc:docMk/>
      </pc:docMkLst>
      <pc:sldChg chg="addSp delSp modSp mod">
        <pc:chgData name="Gayathri R" userId="2e8af96a2508cad4" providerId="LiveId" clId="{E36251CD-D001-4D5B-8732-AEA8561CC0EC}" dt="2024-03-31T13:31:03.094" v="1436" actId="1076"/>
        <pc:sldMkLst>
          <pc:docMk/>
          <pc:sldMk cId="431835888" sldId="340"/>
        </pc:sldMkLst>
        <pc:spChg chg="mod">
          <ac:chgData name="Gayathri R" userId="2e8af96a2508cad4" providerId="LiveId" clId="{E36251CD-D001-4D5B-8732-AEA8561CC0EC}" dt="2024-03-31T13:30:42.224" v="1433" actId="1076"/>
          <ac:spMkLst>
            <pc:docMk/>
            <pc:sldMk cId="431835888" sldId="340"/>
            <ac:spMk id="2" creationId="{9AA762A4-2E4B-23FB-9F8B-D54C0F90A08A}"/>
          </ac:spMkLst>
        </pc:spChg>
        <pc:spChg chg="add mod">
          <ac:chgData name="Gayathri R" userId="2e8af96a2508cad4" providerId="LiveId" clId="{E36251CD-D001-4D5B-8732-AEA8561CC0EC}" dt="2024-03-31T13:31:00.028" v="1435" actId="1076"/>
          <ac:spMkLst>
            <pc:docMk/>
            <pc:sldMk cId="431835888" sldId="340"/>
            <ac:spMk id="3" creationId="{D3375806-4EE1-41AF-B325-90AA4847AF1A}"/>
          </ac:spMkLst>
        </pc:spChg>
        <pc:spChg chg="add del mod">
          <ac:chgData name="Gayathri R" userId="2e8af96a2508cad4" providerId="LiveId" clId="{E36251CD-D001-4D5B-8732-AEA8561CC0EC}" dt="2024-03-31T10:31:03.043" v="238" actId="478"/>
          <ac:spMkLst>
            <pc:docMk/>
            <pc:sldMk cId="431835888" sldId="340"/>
            <ac:spMk id="3" creationId="{EBAA1C9B-F599-E3A4-830B-F16B248B1770}"/>
          </ac:spMkLst>
        </pc:spChg>
        <pc:spChg chg="add mod">
          <ac:chgData name="Gayathri R" userId="2e8af96a2508cad4" providerId="LiveId" clId="{E36251CD-D001-4D5B-8732-AEA8561CC0EC}" dt="2024-03-31T13:31:03.094" v="1436" actId="1076"/>
          <ac:spMkLst>
            <pc:docMk/>
            <pc:sldMk cId="431835888" sldId="340"/>
            <ac:spMk id="4" creationId="{8C50AD34-0FA0-77CB-DCAF-11D2A37CF064}"/>
          </ac:spMkLst>
        </pc:spChg>
      </pc:sldChg>
      <pc:sldChg chg="modSp mod">
        <pc:chgData name="Gayathri R" userId="2e8af96a2508cad4" providerId="LiveId" clId="{E36251CD-D001-4D5B-8732-AEA8561CC0EC}" dt="2024-03-31T12:12:00.075" v="1339" actId="12"/>
        <pc:sldMkLst>
          <pc:docMk/>
          <pc:sldMk cId="909924710" sldId="341"/>
        </pc:sldMkLst>
        <pc:spChg chg="mod">
          <ac:chgData name="Gayathri R" userId="2e8af96a2508cad4" providerId="LiveId" clId="{E36251CD-D001-4D5B-8732-AEA8561CC0EC}" dt="2024-03-31T10:31:10.596" v="240" actId="14100"/>
          <ac:spMkLst>
            <pc:docMk/>
            <pc:sldMk cId="909924710" sldId="341"/>
            <ac:spMk id="2" creationId="{562B7740-ED88-9F6A-89FF-4B0DFAAC36EA}"/>
          </ac:spMkLst>
        </pc:spChg>
        <pc:spChg chg="mod">
          <ac:chgData name="Gayathri R" userId="2e8af96a2508cad4" providerId="LiveId" clId="{E36251CD-D001-4D5B-8732-AEA8561CC0EC}" dt="2024-03-31T12:12:00.075" v="1339" actId="12"/>
          <ac:spMkLst>
            <pc:docMk/>
            <pc:sldMk cId="909924710" sldId="341"/>
            <ac:spMk id="3" creationId="{39A25282-EE8D-71BA-6317-EECFE33238DC}"/>
          </ac:spMkLst>
        </pc:spChg>
      </pc:sldChg>
      <pc:sldChg chg="del ord">
        <pc:chgData name="Gayathri R" userId="2e8af96a2508cad4" providerId="LiveId" clId="{E36251CD-D001-4D5B-8732-AEA8561CC0EC}" dt="2024-03-31T11:56:31.996" v="1180" actId="47"/>
        <pc:sldMkLst>
          <pc:docMk/>
          <pc:sldMk cId="1173936384" sldId="342"/>
        </pc:sldMkLst>
      </pc:sldChg>
      <pc:sldChg chg="addSp delSp modSp mod">
        <pc:chgData name="Gayathri R" userId="2e8af96a2508cad4" providerId="LiveId" clId="{E36251CD-D001-4D5B-8732-AEA8561CC0EC}" dt="2024-03-31T13:31:29.886" v="1451" actId="20577"/>
        <pc:sldMkLst>
          <pc:docMk/>
          <pc:sldMk cId="959076531" sldId="343"/>
        </pc:sldMkLst>
        <pc:spChg chg="mod">
          <ac:chgData name="Gayathri R" userId="2e8af96a2508cad4" providerId="LiveId" clId="{E36251CD-D001-4D5B-8732-AEA8561CC0EC}" dt="2024-03-31T10:46:37.837" v="418" actId="1076"/>
          <ac:spMkLst>
            <pc:docMk/>
            <pc:sldMk cId="959076531" sldId="343"/>
            <ac:spMk id="2" creationId="{798ECDD0-17F6-3312-AE6D-F7EB95E46C02}"/>
          </ac:spMkLst>
        </pc:spChg>
        <pc:spChg chg="add del mod">
          <ac:chgData name="Gayathri R" userId="2e8af96a2508cad4" providerId="LiveId" clId="{E36251CD-D001-4D5B-8732-AEA8561CC0EC}" dt="2024-03-31T13:31:29.886" v="1451" actId="20577"/>
          <ac:spMkLst>
            <pc:docMk/>
            <pc:sldMk cId="959076531" sldId="343"/>
            <ac:spMk id="3" creationId="{EB336AA5-9DDA-DA9A-5469-6885A5A84D1D}"/>
          </ac:spMkLst>
        </pc:spChg>
        <pc:spChg chg="add del mod">
          <ac:chgData name="Gayathri R" userId="2e8af96a2508cad4" providerId="LiveId" clId="{E36251CD-D001-4D5B-8732-AEA8561CC0EC}" dt="2024-03-31T10:44:57.065" v="375" actId="478"/>
          <ac:spMkLst>
            <pc:docMk/>
            <pc:sldMk cId="959076531" sldId="343"/>
            <ac:spMk id="4" creationId="{3DBF6047-16E5-FA08-2906-5B4AA207C79E}"/>
          </ac:spMkLst>
        </pc:spChg>
        <pc:spChg chg="add">
          <ac:chgData name="Gayathri R" userId="2e8af96a2508cad4" providerId="LiveId" clId="{E36251CD-D001-4D5B-8732-AEA8561CC0EC}" dt="2024-03-31T10:45:06.118" v="394"/>
          <ac:spMkLst>
            <pc:docMk/>
            <pc:sldMk cId="959076531" sldId="343"/>
            <ac:spMk id="5" creationId="{80FE8B7C-8D4D-7E29-F577-38A5851328AE}"/>
          </ac:spMkLst>
        </pc:spChg>
        <pc:spChg chg="add mod">
          <ac:chgData name="Gayathri R" userId="2e8af96a2508cad4" providerId="LiveId" clId="{E36251CD-D001-4D5B-8732-AEA8561CC0EC}" dt="2024-03-31T10:45:26.654" v="401"/>
          <ac:spMkLst>
            <pc:docMk/>
            <pc:sldMk cId="959076531" sldId="343"/>
            <ac:spMk id="6" creationId="{1C8310F2-686D-69E2-943C-C92434A6B644}"/>
          </ac:spMkLst>
        </pc:spChg>
      </pc:sldChg>
      <pc:sldChg chg="addSp delSp modSp mod ord">
        <pc:chgData name="Gayathri R" userId="2e8af96a2508cad4" providerId="LiveId" clId="{E36251CD-D001-4D5B-8732-AEA8561CC0EC}" dt="2024-03-31T13:31:18.676" v="1445" actId="20577"/>
        <pc:sldMkLst>
          <pc:docMk/>
          <pc:sldMk cId="3937483142" sldId="344"/>
        </pc:sldMkLst>
        <pc:spChg chg="add del mod">
          <ac:chgData name="Gayathri R" userId="2e8af96a2508cad4" providerId="LiveId" clId="{E36251CD-D001-4D5B-8732-AEA8561CC0EC}" dt="2024-03-31T10:32:36.386" v="282" actId="478"/>
          <ac:spMkLst>
            <pc:docMk/>
            <pc:sldMk cId="3937483142" sldId="344"/>
            <ac:spMk id="3" creationId="{F6BA9097-9DEC-235C-A5EB-780E8E062D6D}"/>
          </ac:spMkLst>
        </pc:spChg>
        <pc:spChg chg="mod">
          <ac:chgData name="Gayathri R" userId="2e8af96a2508cad4" providerId="LiveId" clId="{E36251CD-D001-4D5B-8732-AEA8561CC0EC}" dt="2024-03-31T10:32:27.123" v="279" actId="20577"/>
          <ac:spMkLst>
            <pc:docMk/>
            <pc:sldMk cId="3937483142" sldId="344"/>
            <ac:spMk id="4" creationId="{E8ECA8A6-26C7-FE2F-5884-A9A5652053C6}"/>
          </ac:spMkLst>
        </pc:spChg>
        <pc:spChg chg="del mod">
          <ac:chgData name="Gayathri R" userId="2e8af96a2508cad4" providerId="LiveId" clId="{E36251CD-D001-4D5B-8732-AEA8561CC0EC}" dt="2024-03-31T10:32:33.871" v="281" actId="478"/>
          <ac:spMkLst>
            <pc:docMk/>
            <pc:sldMk cId="3937483142" sldId="344"/>
            <ac:spMk id="5" creationId="{6F377941-FDA2-9332-B360-A8C727991812}"/>
          </ac:spMkLst>
        </pc:spChg>
        <pc:spChg chg="add mod">
          <ac:chgData name="Gayathri R" userId="2e8af96a2508cad4" providerId="LiveId" clId="{E36251CD-D001-4D5B-8732-AEA8561CC0EC}" dt="2024-03-31T13:31:18.676" v="1445" actId="20577"/>
          <ac:spMkLst>
            <pc:docMk/>
            <pc:sldMk cId="3937483142" sldId="344"/>
            <ac:spMk id="6" creationId="{9369375E-D833-1989-9509-5FBB72DBFA82}"/>
          </ac:spMkLst>
        </pc:spChg>
      </pc:sldChg>
      <pc:sldChg chg="addSp delSp modSp mod ord">
        <pc:chgData name="Gayathri R" userId="2e8af96a2508cad4" providerId="LiveId" clId="{E36251CD-D001-4D5B-8732-AEA8561CC0EC}" dt="2024-03-31T11:23:25.502" v="775" actId="120"/>
        <pc:sldMkLst>
          <pc:docMk/>
          <pc:sldMk cId="4104434737" sldId="346"/>
        </pc:sldMkLst>
        <pc:spChg chg="add del mod">
          <ac:chgData name="Gayathri R" userId="2e8af96a2508cad4" providerId="LiveId" clId="{E36251CD-D001-4D5B-8732-AEA8561CC0EC}" dt="2024-03-31T11:14:30.404" v="657" actId="478"/>
          <ac:spMkLst>
            <pc:docMk/>
            <pc:sldMk cId="4104434737" sldId="346"/>
            <ac:spMk id="3" creationId="{F0633028-8529-943A-EB80-249FB4D1D2C9}"/>
          </ac:spMkLst>
        </pc:spChg>
        <pc:spChg chg="mod">
          <ac:chgData name="Gayathri R" userId="2e8af96a2508cad4" providerId="LiveId" clId="{E36251CD-D001-4D5B-8732-AEA8561CC0EC}" dt="2024-03-31T11:17:29.262" v="693" actId="20577"/>
          <ac:spMkLst>
            <pc:docMk/>
            <pc:sldMk cId="4104434737" sldId="346"/>
            <ac:spMk id="6" creationId="{707FBB55-EF55-03D8-7D3C-29341A40D63E}"/>
          </ac:spMkLst>
        </pc:spChg>
        <pc:spChg chg="del mod">
          <ac:chgData name="Gayathri R" userId="2e8af96a2508cad4" providerId="LiveId" clId="{E36251CD-D001-4D5B-8732-AEA8561CC0EC}" dt="2024-03-31T11:14:34.796" v="659" actId="478"/>
          <ac:spMkLst>
            <pc:docMk/>
            <pc:sldMk cId="4104434737" sldId="346"/>
            <ac:spMk id="7" creationId="{AD6AD7D9-DEA3-79A4-785F-0EA945171020}"/>
          </ac:spMkLst>
        </pc:spChg>
        <pc:spChg chg="add del mod">
          <ac:chgData name="Gayathri R" userId="2e8af96a2508cad4" providerId="LiveId" clId="{E36251CD-D001-4D5B-8732-AEA8561CC0EC}" dt="2024-03-31T11:14:39.121" v="660" actId="478"/>
          <ac:spMkLst>
            <pc:docMk/>
            <pc:sldMk cId="4104434737" sldId="346"/>
            <ac:spMk id="8" creationId="{D2E50850-55A6-6917-C707-CCEF0DABB95B}"/>
          </ac:spMkLst>
        </pc:spChg>
        <pc:spChg chg="add mod">
          <ac:chgData name="Gayathri R" userId="2e8af96a2508cad4" providerId="LiveId" clId="{E36251CD-D001-4D5B-8732-AEA8561CC0EC}" dt="2024-03-31T11:23:25.502" v="775" actId="120"/>
          <ac:spMkLst>
            <pc:docMk/>
            <pc:sldMk cId="4104434737" sldId="346"/>
            <ac:spMk id="9" creationId="{E77B1F77-B67C-61AB-D402-29B01FCF7EC6}"/>
          </ac:spMkLst>
        </pc:spChg>
        <pc:spChg chg="add mod">
          <ac:chgData name="Gayathri R" userId="2e8af96a2508cad4" providerId="LiveId" clId="{E36251CD-D001-4D5B-8732-AEA8561CC0EC}" dt="2024-03-31T11:19:55.286" v="705"/>
          <ac:spMkLst>
            <pc:docMk/>
            <pc:sldMk cId="4104434737" sldId="346"/>
            <ac:spMk id="10" creationId="{086D6F81-64F6-28EB-235F-31E4D72E3AAC}"/>
          </ac:spMkLst>
        </pc:spChg>
        <pc:graphicFrameChg chg="del">
          <ac:chgData name="Gayathri R" userId="2e8af96a2508cad4" providerId="LiveId" clId="{E36251CD-D001-4D5B-8732-AEA8561CC0EC}" dt="2024-03-31T11:14:28.750" v="656" actId="478"/>
          <ac:graphicFrameMkLst>
            <pc:docMk/>
            <pc:sldMk cId="4104434737" sldId="346"/>
            <ac:graphicFrameMk id="4" creationId="{0AA14396-9ECF-6200-84F1-4A2C71CE5B8B}"/>
          </ac:graphicFrameMkLst>
        </pc:graphicFrameChg>
      </pc:sldChg>
      <pc:sldChg chg="modSp del mod">
        <pc:chgData name="Gayathri R" userId="2e8af96a2508cad4" providerId="LiveId" clId="{E36251CD-D001-4D5B-8732-AEA8561CC0EC}" dt="2024-03-31T11:56:27.833" v="1179" actId="47"/>
        <pc:sldMkLst>
          <pc:docMk/>
          <pc:sldMk cId="1014413726" sldId="347"/>
        </pc:sldMkLst>
        <pc:picChg chg="mod">
          <ac:chgData name="Gayathri R" userId="2e8af96a2508cad4" providerId="LiveId" clId="{E36251CD-D001-4D5B-8732-AEA8561CC0EC}" dt="2024-03-31T11:56:23.031" v="1178" actId="1076"/>
          <ac:picMkLst>
            <pc:docMk/>
            <pc:sldMk cId="1014413726" sldId="347"/>
            <ac:picMk id="19" creationId="{C9C7069E-8095-250E-5EC8-5FE8BAC18FAA}"/>
          </ac:picMkLst>
        </pc:picChg>
      </pc:sldChg>
      <pc:sldChg chg="addSp delSp modSp mod">
        <pc:chgData name="Gayathri R" userId="2e8af96a2508cad4" providerId="LiveId" clId="{E36251CD-D001-4D5B-8732-AEA8561CC0EC}" dt="2024-03-31T12:12:49.501" v="1340" actId="113"/>
        <pc:sldMkLst>
          <pc:docMk/>
          <pc:sldMk cId="3117802180" sldId="348"/>
        </pc:sldMkLst>
        <pc:spChg chg="mod">
          <ac:chgData name="Gayathri R" userId="2e8af96a2508cad4" providerId="LiveId" clId="{E36251CD-D001-4D5B-8732-AEA8561CC0EC}" dt="2024-03-31T11:57:27.099" v="1211" actId="20577"/>
          <ac:spMkLst>
            <pc:docMk/>
            <pc:sldMk cId="3117802180" sldId="348"/>
            <ac:spMk id="2" creationId="{4A663E25-7402-EAC9-107D-E3C80B9672C6}"/>
          </ac:spMkLst>
        </pc:spChg>
        <pc:spChg chg="mod">
          <ac:chgData name="Gayathri R" userId="2e8af96a2508cad4" providerId="LiveId" clId="{E36251CD-D001-4D5B-8732-AEA8561CC0EC}" dt="2024-03-31T12:12:49.501" v="1340" actId="113"/>
          <ac:spMkLst>
            <pc:docMk/>
            <pc:sldMk cId="3117802180" sldId="348"/>
            <ac:spMk id="3" creationId="{DBBD146A-879C-A0DC-7A0C-2E7729C4D125}"/>
          </ac:spMkLst>
        </pc:spChg>
        <pc:spChg chg="add del mod">
          <ac:chgData name="Gayathri R" userId="2e8af96a2508cad4" providerId="LiveId" clId="{E36251CD-D001-4D5B-8732-AEA8561CC0EC}" dt="2024-03-31T11:57:37.328" v="1213" actId="478"/>
          <ac:spMkLst>
            <pc:docMk/>
            <pc:sldMk cId="3117802180" sldId="348"/>
            <ac:spMk id="5" creationId="{7D10A5BA-40E5-639B-5657-BB96A568C280}"/>
          </ac:spMkLst>
        </pc:spChg>
        <pc:spChg chg="del">
          <ac:chgData name="Gayathri R" userId="2e8af96a2508cad4" providerId="LiveId" clId="{E36251CD-D001-4D5B-8732-AEA8561CC0EC}" dt="2024-03-31T11:57:30.344" v="1212" actId="478"/>
          <ac:spMkLst>
            <pc:docMk/>
            <pc:sldMk cId="3117802180" sldId="348"/>
            <ac:spMk id="6" creationId="{FCAFDB5C-106E-88F6-9353-25362AF2CB86}"/>
          </ac:spMkLst>
        </pc:spChg>
        <pc:picChg chg="add del mod">
          <ac:chgData name="Gayathri R" userId="2e8af96a2508cad4" providerId="LiveId" clId="{E36251CD-D001-4D5B-8732-AEA8561CC0EC}" dt="2024-03-31T12:02:23.481" v="1238" actId="478"/>
          <ac:picMkLst>
            <pc:docMk/>
            <pc:sldMk cId="3117802180" sldId="348"/>
            <ac:picMk id="8" creationId="{7F616359-1B6B-1C03-44A2-25541577FCF9}"/>
          </ac:picMkLst>
        </pc:picChg>
        <pc:picChg chg="add mod modCrop">
          <ac:chgData name="Gayathri R" userId="2e8af96a2508cad4" providerId="LiveId" clId="{E36251CD-D001-4D5B-8732-AEA8561CC0EC}" dt="2024-03-31T12:02:34.637" v="1242" actId="1076"/>
          <ac:picMkLst>
            <pc:docMk/>
            <pc:sldMk cId="3117802180" sldId="348"/>
            <ac:picMk id="10" creationId="{B11DC83E-6A10-51B0-B8B9-7644911C31FA}"/>
          </ac:picMkLst>
        </pc:picChg>
        <pc:picChg chg="add mod modCrop">
          <ac:chgData name="Gayathri R" userId="2e8af96a2508cad4" providerId="LiveId" clId="{E36251CD-D001-4D5B-8732-AEA8561CC0EC}" dt="2024-03-31T12:04:35.300" v="1336" actId="1076"/>
          <ac:picMkLst>
            <pc:docMk/>
            <pc:sldMk cId="3117802180" sldId="348"/>
            <ac:picMk id="12" creationId="{F8FF8614-45CB-1902-9CD7-76E1ABCC200B}"/>
          </ac:picMkLst>
        </pc:picChg>
      </pc:sldChg>
      <pc:sldChg chg="del ord">
        <pc:chgData name="Gayathri R" userId="2e8af96a2508cad4" providerId="LiveId" clId="{E36251CD-D001-4D5B-8732-AEA8561CC0EC}" dt="2024-03-31T11:57:41.192" v="1214" actId="47"/>
        <pc:sldMkLst>
          <pc:docMk/>
          <pc:sldMk cId="1722147624" sldId="350"/>
        </pc:sldMkLst>
      </pc:sldChg>
      <pc:sldChg chg="addSp delSp modSp mod ord">
        <pc:chgData name="Gayathri R" userId="2e8af96a2508cad4" providerId="LiveId" clId="{E36251CD-D001-4D5B-8732-AEA8561CC0EC}" dt="2024-03-31T11:35:35.339" v="952" actId="1036"/>
        <pc:sldMkLst>
          <pc:docMk/>
          <pc:sldMk cId="2610945053" sldId="351"/>
        </pc:sldMkLst>
        <pc:spChg chg="add del mod">
          <ac:chgData name="Gayathri R" userId="2e8af96a2508cad4" providerId="LiveId" clId="{E36251CD-D001-4D5B-8732-AEA8561CC0EC}" dt="2024-03-31T11:25:37.470" v="779" actId="478"/>
          <ac:spMkLst>
            <pc:docMk/>
            <pc:sldMk cId="2610945053" sldId="351"/>
            <ac:spMk id="3" creationId="{CE650684-3CD0-5CFB-CF8F-827F03A57640}"/>
          </ac:spMkLst>
        </pc:spChg>
        <pc:spChg chg="add del mod">
          <ac:chgData name="Gayathri R" userId="2e8af96a2508cad4" providerId="LiveId" clId="{E36251CD-D001-4D5B-8732-AEA8561CC0EC}" dt="2024-03-31T11:26:08.223" v="792" actId="478"/>
          <ac:spMkLst>
            <pc:docMk/>
            <pc:sldMk cId="2610945053" sldId="351"/>
            <ac:spMk id="6" creationId="{C43952F5-CCBC-C4F6-A98A-C233FBC6293C}"/>
          </ac:spMkLst>
        </pc:spChg>
        <pc:spChg chg="mod">
          <ac:chgData name="Gayathri R" userId="2e8af96a2508cad4" providerId="LiveId" clId="{E36251CD-D001-4D5B-8732-AEA8561CC0EC}" dt="2024-03-31T11:27:41.454" v="831" actId="1076"/>
          <ac:spMkLst>
            <pc:docMk/>
            <pc:sldMk cId="2610945053" sldId="351"/>
            <ac:spMk id="7" creationId="{C85972AC-EBF0-AEDE-17FB-A51EAA83AA0E}"/>
          </ac:spMkLst>
        </pc:spChg>
        <pc:spChg chg="del">
          <ac:chgData name="Gayathri R" userId="2e8af96a2508cad4" providerId="LiveId" clId="{E36251CD-D001-4D5B-8732-AEA8561CC0EC}" dt="2024-03-31T11:27:26.474" v="811" actId="478"/>
          <ac:spMkLst>
            <pc:docMk/>
            <pc:sldMk cId="2610945053" sldId="351"/>
            <ac:spMk id="8" creationId="{A900955D-4691-EA42-252F-2D3B626B48CD}"/>
          </ac:spMkLst>
        </pc:spChg>
        <pc:spChg chg="add mod">
          <ac:chgData name="Gayathri R" userId="2e8af96a2508cad4" providerId="LiveId" clId="{E36251CD-D001-4D5B-8732-AEA8561CC0EC}" dt="2024-03-31T11:35:35.339" v="952" actId="1036"/>
          <ac:spMkLst>
            <pc:docMk/>
            <pc:sldMk cId="2610945053" sldId="351"/>
            <ac:spMk id="9" creationId="{BC8B0727-07D1-A5AD-ED7C-9DDE9BFF592F}"/>
          </ac:spMkLst>
        </pc:spChg>
        <pc:spChg chg="add del mod">
          <ac:chgData name="Gayathri R" userId="2e8af96a2508cad4" providerId="LiveId" clId="{E36251CD-D001-4D5B-8732-AEA8561CC0EC}" dt="2024-03-31T11:27:28.463" v="812" actId="478"/>
          <ac:spMkLst>
            <pc:docMk/>
            <pc:sldMk cId="2610945053" sldId="351"/>
            <ac:spMk id="11" creationId="{654C1874-A748-5FCF-FC76-C517B472B459}"/>
          </ac:spMkLst>
        </pc:spChg>
        <pc:graphicFrameChg chg="del">
          <ac:chgData name="Gayathri R" userId="2e8af96a2508cad4" providerId="LiveId" clId="{E36251CD-D001-4D5B-8732-AEA8561CC0EC}" dt="2024-03-31T11:25:36.383" v="778" actId="478"/>
          <ac:graphicFrameMkLst>
            <pc:docMk/>
            <pc:sldMk cId="2610945053" sldId="351"/>
            <ac:graphicFrameMk id="5" creationId="{24545555-334D-A441-D564-80D14651D448}"/>
          </ac:graphicFrameMkLst>
        </pc:graphicFrameChg>
      </pc:sldChg>
      <pc:sldChg chg="modSp del mod">
        <pc:chgData name="Gayathri R" userId="2e8af96a2508cad4" providerId="LiveId" clId="{E36251CD-D001-4D5B-8732-AEA8561CC0EC}" dt="2024-03-31T11:57:50.287" v="1215" actId="47"/>
        <pc:sldMkLst>
          <pc:docMk/>
          <pc:sldMk cId="3000970981" sldId="352"/>
        </pc:sldMkLst>
        <pc:spChg chg="mod">
          <ac:chgData name="Gayathri R" userId="2e8af96a2508cad4" providerId="LiveId" clId="{E36251CD-D001-4D5B-8732-AEA8561CC0EC}" dt="2024-03-31T10:48:19.343" v="431" actId="1076"/>
          <ac:spMkLst>
            <pc:docMk/>
            <pc:sldMk cId="3000970981" sldId="352"/>
            <ac:spMk id="3" creationId="{8F06AC8A-162C-5E86-8A29-04B6BCDD3B87}"/>
          </ac:spMkLst>
        </pc:spChg>
      </pc:sldChg>
      <pc:sldChg chg="modSp del mod">
        <pc:chgData name="Gayathri R" userId="2e8af96a2508cad4" providerId="LiveId" clId="{E36251CD-D001-4D5B-8732-AEA8561CC0EC}" dt="2024-03-31T11:57:51.673" v="1216" actId="47"/>
        <pc:sldMkLst>
          <pc:docMk/>
          <pc:sldMk cId="3802808557" sldId="353"/>
        </pc:sldMkLst>
        <pc:picChg chg="mod">
          <ac:chgData name="Gayathri R" userId="2e8af96a2508cad4" providerId="LiveId" clId="{E36251CD-D001-4D5B-8732-AEA8561CC0EC}" dt="2024-03-31T10:09:34.627" v="53" actId="1076"/>
          <ac:picMkLst>
            <pc:docMk/>
            <pc:sldMk cId="3802808557" sldId="353"/>
            <ac:picMk id="10" creationId="{B1C915CE-EC91-4DEE-9C0D-2A94031D5DC3}"/>
          </ac:picMkLst>
        </pc:picChg>
      </pc:sldChg>
      <pc:sldChg chg="addSp delSp modSp mod ord">
        <pc:chgData name="Gayathri R" userId="2e8af96a2508cad4" providerId="LiveId" clId="{E36251CD-D001-4D5B-8732-AEA8561CC0EC}" dt="2024-03-31T11:40:34.249" v="958" actId="14100"/>
        <pc:sldMkLst>
          <pc:docMk/>
          <pc:sldMk cId="3119354052" sldId="354"/>
        </pc:sldMkLst>
        <pc:spChg chg="mod">
          <ac:chgData name="Gayathri R" userId="2e8af96a2508cad4" providerId="LiveId" clId="{E36251CD-D001-4D5B-8732-AEA8561CC0EC}" dt="2024-03-31T10:48:35.462" v="452" actId="20577"/>
          <ac:spMkLst>
            <pc:docMk/>
            <pc:sldMk cId="3119354052" sldId="354"/>
            <ac:spMk id="2" creationId="{690E1BB1-C5B6-C34A-6087-4868288761AF}"/>
          </ac:spMkLst>
        </pc:spChg>
        <pc:spChg chg="mod">
          <ac:chgData name="Gayathri R" userId="2e8af96a2508cad4" providerId="LiveId" clId="{E36251CD-D001-4D5B-8732-AEA8561CC0EC}" dt="2024-03-31T11:40:34.249" v="958" actId="14100"/>
          <ac:spMkLst>
            <pc:docMk/>
            <pc:sldMk cId="3119354052" sldId="354"/>
            <ac:spMk id="3" creationId="{0A77EDD1-5A8E-0F37-E892-65A530E36B20}"/>
          </ac:spMkLst>
        </pc:spChg>
        <pc:spChg chg="del mod">
          <ac:chgData name="Gayathri R" userId="2e8af96a2508cad4" providerId="LiveId" clId="{E36251CD-D001-4D5B-8732-AEA8561CC0EC}" dt="2024-03-31T10:50:05.646" v="455" actId="478"/>
          <ac:spMkLst>
            <pc:docMk/>
            <pc:sldMk cId="3119354052" sldId="354"/>
            <ac:spMk id="4" creationId="{D548ADA2-B38F-A25B-C324-05E10CE9CD9F}"/>
          </ac:spMkLst>
        </pc:spChg>
        <pc:spChg chg="add del mod">
          <ac:chgData name="Gayathri R" userId="2e8af96a2508cad4" providerId="LiveId" clId="{E36251CD-D001-4D5B-8732-AEA8561CC0EC}" dt="2024-03-31T10:50:10.449" v="457" actId="478"/>
          <ac:spMkLst>
            <pc:docMk/>
            <pc:sldMk cId="3119354052" sldId="354"/>
            <ac:spMk id="6" creationId="{E3E65855-924C-06B5-4BBA-919AE4722A30}"/>
          </ac:spMkLst>
        </pc:spChg>
        <pc:spChg chg="add del">
          <ac:chgData name="Gayathri R" userId="2e8af96a2508cad4" providerId="LiveId" clId="{E36251CD-D001-4D5B-8732-AEA8561CC0EC}" dt="2024-03-31T10:52:43.669" v="497" actId="22"/>
          <ac:spMkLst>
            <pc:docMk/>
            <pc:sldMk cId="3119354052" sldId="354"/>
            <ac:spMk id="8" creationId="{29B2F52B-2B7D-47A6-C471-CAD1EF2BCAFD}"/>
          </ac:spMkLst>
        </pc:spChg>
        <pc:spChg chg="add del">
          <ac:chgData name="Gayathri R" userId="2e8af96a2508cad4" providerId="LiveId" clId="{E36251CD-D001-4D5B-8732-AEA8561CC0EC}" dt="2024-03-31T10:52:45.302" v="499" actId="22"/>
          <ac:spMkLst>
            <pc:docMk/>
            <pc:sldMk cId="3119354052" sldId="354"/>
            <ac:spMk id="10" creationId="{2E1E9187-4A48-1BB3-04EF-4F08B08E97AF}"/>
          </ac:spMkLst>
        </pc:spChg>
        <pc:spChg chg="add del mod">
          <ac:chgData name="Gayathri R" userId="2e8af96a2508cad4" providerId="LiveId" clId="{E36251CD-D001-4D5B-8732-AEA8561CC0EC}" dt="2024-03-31T10:59:29.695" v="542" actId="21"/>
          <ac:spMkLst>
            <pc:docMk/>
            <pc:sldMk cId="3119354052" sldId="354"/>
            <ac:spMk id="11" creationId="{874BC69E-86C5-B357-6166-9DB1939DC645}"/>
          </ac:spMkLst>
        </pc:spChg>
      </pc:sldChg>
      <pc:sldChg chg="addSp delSp modSp mod">
        <pc:chgData name="Gayathri R" userId="2e8af96a2508cad4" providerId="LiveId" clId="{E36251CD-D001-4D5B-8732-AEA8561CC0EC}" dt="2024-03-31T13:22:33.214" v="1400" actId="1076"/>
        <pc:sldMkLst>
          <pc:docMk/>
          <pc:sldMk cId="3663657925" sldId="355"/>
        </pc:sldMkLst>
        <pc:spChg chg="del">
          <ac:chgData name="Gayathri R" userId="2e8af96a2508cad4" providerId="LiveId" clId="{E36251CD-D001-4D5B-8732-AEA8561CC0EC}" dt="2024-03-31T10:09:23.357" v="51" actId="478"/>
          <ac:spMkLst>
            <pc:docMk/>
            <pc:sldMk cId="3663657925" sldId="355"/>
            <ac:spMk id="3" creationId="{411A2349-EF0B-F33D-13F9-826241461648}"/>
          </ac:spMkLst>
        </pc:spChg>
        <pc:spChg chg="add mod">
          <ac:chgData name="Gayathri R" userId="2e8af96a2508cad4" providerId="LiveId" clId="{E36251CD-D001-4D5B-8732-AEA8561CC0EC}" dt="2024-03-31T13:22:33.214" v="1400" actId="1076"/>
          <ac:spMkLst>
            <pc:docMk/>
            <pc:sldMk cId="3663657925" sldId="355"/>
            <ac:spMk id="3" creationId="{D9DA26B1-7D95-F6ED-365A-EDAA1E06B6DB}"/>
          </ac:spMkLst>
        </pc:spChg>
        <pc:spChg chg="add mod">
          <ac:chgData name="Gayathri R" userId="2e8af96a2508cad4" providerId="LiveId" clId="{E36251CD-D001-4D5B-8732-AEA8561CC0EC}" dt="2024-03-31T13:21:16.418" v="1396" actId="403"/>
          <ac:spMkLst>
            <pc:docMk/>
            <pc:sldMk cId="3663657925" sldId="355"/>
            <ac:spMk id="5" creationId="{E4AC45E1-2E6A-24C6-E9B4-719CB943D8E4}"/>
          </ac:spMkLst>
        </pc:spChg>
        <pc:spChg chg="add del mod">
          <ac:chgData name="Gayathri R" userId="2e8af96a2508cad4" providerId="LiveId" clId="{E36251CD-D001-4D5B-8732-AEA8561CC0EC}" dt="2024-03-31T10:09:26.255" v="52" actId="478"/>
          <ac:spMkLst>
            <pc:docMk/>
            <pc:sldMk cId="3663657925" sldId="355"/>
            <ac:spMk id="5" creationId="{EE8E9621-5314-170C-477D-C250A04E7AE0}"/>
          </ac:spMkLst>
        </pc:spChg>
      </pc:sldChg>
      <pc:sldChg chg="addSp delSp modSp add mod">
        <pc:chgData name="Gayathri R" userId="2e8af96a2508cad4" providerId="LiveId" clId="{E36251CD-D001-4D5B-8732-AEA8561CC0EC}" dt="2024-03-31T12:13:38.544" v="1349" actId="113"/>
        <pc:sldMkLst>
          <pc:docMk/>
          <pc:sldMk cId="4133238882" sldId="356"/>
        </pc:sldMkLst>
        <pc:spChg chg="add del mod">
          <ac:chgData name="Gayathri R" userId="2e8af96a2508cad4" providerId="LiveId" clId="{E36251CD-D001-4D5B-8732-AEA8561CC0EC}" dt="2024-03-31T11:46:05.024" v="989" actId="478"/>
          <ac:spMkLst>
            <pc:docMk/>
            <pc:sldMk cId="4133238882" sldId="356"/>
            <ac:spMk id="3" creationId="{4966EC37-44B6-B258-5C53-52886D31BF5A}"/>
          </ac:spMkLst>
        </pc:spChg>
        <pc:spChg chg="del mod">
          <ac:chgData name="Gayathri R" userId="2e8af96a2508cad4" providerId="LiveId" clId="{E36251CD-D001-4D5B-8732-AEA8561CC0EC}" dt="2024-03-31T11:51:26.867" v="1087" actId="478"/>
          <ac:spMkLst>
            <pc:docMk/>
            <pc:sldMk cId="4133238882" sldId="356"/>
            <ac:spMk id="4" creationId="{E8ECA8A6-26C7-FE2F-5884-A9A5652053C6}"/>
          </ac:spMkLst>
        </pc:spChg>
        <pc:spChg chg="add del mod">
          <ac:chgData name="Gayathri R" userId="2e8af96a2508cad4" providerId="LiveId" clId="{E36251CD-D001-4D5B-8732-AEA8561CC0EC}" dt="2024-03-31T12:13:38.544" v="1349" actId="113"/>
          <ac:spMkLst>
            <pc:docMk/>
            <pc:sldMk cId="4133238882" sldId="356"/>
            <ac:spMk id="5" creationId="{6F377941-FDA2-9332-B360-A8C727991812}"/>
          </ac:spMkLst>
        </pc:spChg>
        <pc:spChg chg="add mod">
          <ac:chgData name="Gayathri R" userId="2e8af96a2508cad4" providerId="LiveId" clId="{E36251CD-D001-4D5B-8732-AEA8561CC0EC}" dt="2024-03-31T11:46:28.110" v="1001"/>
          <ac:spMkLst>
            <pc:docMk/>
            <pc:sldMk cId="4133238882" sldId="356"/>
            <ac:spMk id="6" creationId="{878DA3F7-F4DF-C03B-ACDF-B8D6F6CA6DB8}"/>
          </ac:spMkLst>
        </pc:spChg>
        <pc:spChg chg="add mod">
          <ac:chgData name="Gayathri R" userId="2e8af96a2508cad4" providerId="LiveId" clId="{E36251CD-D001-4D5B-8732-AEA8561CC0EC}" dt="2024-03-31T11:51:25.340" v="1086"/>
          <ac:spMkLst>
            <pc:docMk/>
            <pc:sldMk cId="4133238882" sldId="356"/>
            <ac:spMk id="7" creationId="{AC8352C4-5E9D-49D3-B19C-386F4A13F065}"/>
          </ac:spMkLst>
        </pc:spChg>
        <pc:spChg chg="add del mod">
          <ac:chgData name="Gayathri R" userId="2e8af96a2508cad4" providerId="LiveId" clId="{E36251CD-D001-4D5B-8732-AEA8561CC0EC}" dt="2024-03-31T11:51:30.831" v="1089" actId="478"/>
          <ac:spMkLst>
            <pc:docMk/>
            <pc:sldMk cId="4133238882" sldId="356"/>
            <ac:spMk id="10" creationId="{15986108-0DB9-B7D4-8936-1508674F737B}"/>
          </ac:spMkLst>
        </pc:spChg>
        <pc:spChg chg="add mod">
          <ac:chgData name="Gayathri R" userId="2e8af96a2508cad4" providerId="LiveId" clId="{E36251CD-D001-4D5B-8732-AEA8561CC0EC}" dt="2024-03-31T11:51:27.445" v="1088"/>
          <ac:spMkLst>
            <pc:docMk/>
            <pc:sldMk cId="4133238882" sldId="356"/>
            <ac:spMk id="11" creationId="{F185FA77-C152-7CFB-BFE2-A2E79B1641FF}"/>
          </ac:spMkLst>
        </pc:spChg>
        <pc:picChg chg="del mod">
          <ac:chgData name="Gayathri R" userId="2e8af96a2508cad4" providerId="LiveId" clId="{E36251CD-D001-4D5B-8732-AEA8561CC0EC}" dt="2024-03-31T11:46:01.955" v="988" actId="478"/>
          <ac:picMkLst>
            <pc:docMk/>
            <pc:sldMk cId="4133238882" sldId="356"/>
            <ac:picMk id="8" creationId="{8CCCEC06-31A4-216C-78F1-DF37E7A7CC34}"/>
          </ac:picMkLst>
        </pc:picChg>
      </pc:sldChg>
      <pc:sldChg chg="addSp delSp modSp add mod">
        <pc:chgData name="Gayathri R" userId="2e8af96a2508cad4" providerId="LiveId" clId="{E36251CD-D001-4D5B-8732-AEA8561CC0EC}" dt="2024-03-31T13:19:16.645" v="1373" actId="1076"/>
        <pc:sldMkLst>
          <pc:docMk/>
          <pc:sldMk cId="3683598631" sldId="357"/>
        </pc:sldMkLst>
        <pc:spChg chg="mod">
          <ac:chgData name="Gayathri R" userId="2e8af96a2508cad4" providerId="LiveId" clId="{E36251CD-D001-4D5B-8732-AEA8561CC0EC}" dt="2024-03-31T11:13:25.013" v="653"/>
          <ac:spMkLst>
            <pc:docMk/>
            <pc:sldMk cId="3683598631" sldId="357"/>
            <ac:spMk id="2" creationId="{690E1BB1-C5B6-C34A-6087-4868288761AF}"/>
          </ac:spMkLst>
        </pc:spChg>
        <pc:spChg chg="del">
          <ac:chgData name="Gayathri R" userId="2e8af96a2508cad4" providerId="LiveId" clId="{E36251CD-D001-4D5B-8732-AEA8561CC0EC}" dt="2024-03-31T10:59:40.158" v="545" actId="478"/>
          <ac:spMkLst>
            <pc:docMk/>
            <pc:sldMk cId="3683598631" sldId="357"/>
            <ac:spMk id="3" creationId="{0A77EDD1-5A8E-0F37-E892-65A530E36B20}"/>
          </ac:spMkLst>
        </pc:spChg>
        <pc:spChg chg="add del mod">
          <ac:chgData name="Gayathri R" userId="2e8af96a2508cad4" providerId="LiveId" clId="{E36251CD-D001-4D5B-8732-AEA8561CC0EC}" dt="2024-03-31T10:59:44.119" v="546" actId="478"/>
          <ac:spMkLst>
            <pc:docMk/>
            <pc:sldMk cId="3683598631" sldId="357"/>
            <ac:spMk id="5" creationId="{3D2BD8AE-1D0F-371E-65A4-A69E208672F5}"/>
          </ac:spMkLst>
        </pc:spChg>
        <pc:spChg chg="add mod">
          <ac:chgData name="Gayathri R" userId="2e8af96a2508cad4" providerId="LiveId" clId="{E36251CD-D001-4D5B-8732-AEA8561CC0EC}" dt="2024-03-31T13:19:16.645" v="1373" actId="1076"/>
          <ac:spMkLst>
            <pc:docMk/>
            <pc:sldMk cId="3683598631" sldId="357"/>
            <ac:spMk id="11" creationId="{874BC69E-86C5-B357-6166-9DB1939DC645}"/>
          </ac:spMkLst>
        </pc:spChg>
      </pc:sldChg>
      <pc:sldChg chg="modSp add mod">
        <pc:chgData name="Gayathri R" userId="2e8af96a2508cad4" providerId="LiveId" clId="{E36251CD-D001-4D5B-8732-AEA8561CC0EC}" dt="2024-03-31T11:12:34.600" v="642" actId="207"/>
        <pc:sldMkLst>
          <pc:docMk/>
          <pc:sldMk cId="16538142" sldId="358"/>
        </pc:sldMkLst>
        <pc:spChg chg="mod">
          <ac:chgData name="Gayathri R" userId="2e8af96a2508cad4" providerId="LiveId" clId="{E36251CD-D001-4D5B-8732-AEA8561CC0EC}" dt="2024-03-31T11:04:30.387" v="569" actId="20577"/>
          <ac:spMkLst>
            <pc:docMk/>
            <pc:sldMk cId="16538142" sldId="358"/>
            <ac:spMk id="2" creationId="{690E1BB1-C5B6-C34A-6087-4868288761AF}"/>
          </ac:spMkLst>
        </pc:spChg>
        <pc:spChg chg="mod">
          <ac:chgData name="Gayathri R" userId="2e8af96a2508cad4" providerId="LiveId" clId="{E36251CD-D001-4D5B-8732-AEA8561CC0EC}" dt="2024-03-31T11:12:34.600" v="642" actId="207"/>
          <ac:spMkLst>
            <pc:docMk/>
            <pc:sldMk cId="16538142" sldId="358"/>
            <ac:spMk id="3" creationId="{0A77EDD1-5A8E-0F37-E892-65A530E36B20}"/>
          </ac:spMkLst>
        </pc:spChg>
      </pc:sldChg>
      <pc:sldChg chg="modSp add mod ord">
        <pc:chgData name="Gayathri R" userId="2e8af96a2508cad4" providerId="LiveId" clId="{E36251CD-D001-4D5B-8732-AEA8561CC0EC}" dt="2024-03-31T11:35:20.454" v="947" actId="27636"/>
        <pc:sldMkLst>
          <pc:docMk/>
          <pc:sldMk cId="3528359522" sldId="359"/>
        </pc:sldMkLst>
        <pc:spChg chg="mod">
          <ac:chgData name="Gayathri R" userId="2e8af96a2508cad4" providerId="LiveId" clId="{E36251CD-D001-4D5B-8732-AEA8561CC0EC}" dt="2024-03-31T11:30:18.591" v="863" actId="20577"/>
          <ac:spMkLst>
            <pc:docMk/>
            <pc:sldMk cId="3528359522" sldId="359"/>
            <ac:spMk id="6" creationId="{707FBB55-EF55-03D8-7D3C-29341A40D63E}"/>
          </ac:spMkLst>
        </pc:spChg>
        <pc:spChg chg="mod">
          <ac:chgData name="Gayathri R" userId="2e8af96a2508cad4" providerId="LiveId" clId="{E36251CD-D001-4D5B-8732-AEA8561CC0EC}" dt="2024-03-31T11:35:20.454" v="947" actId="27636"/>
          <ac:spMkLst>
            <pc:docMk/>
            <pc:sldMk cId="3528359522" sldId="359"/>
            <ac:spMk id="9" creationId="{E77B1F77-B67C-61AB-D402-29B01FCF7EC6}"/>
          </ac:spMkLst>
        </pc:spChg>
      </pc:sldChg>
      <pc:sldChg chg="modSp add mod ord">
        <pc:chgData name="Gayathri R" userId="2e8af96a2508cad4" providerId="LiveId" clId="{E36251CD-D001-4D5B-8732-AEA8561CC0EC}" dt="2024-03-31T12:13:13.673" v="1345" actId="113"/>
        <pc:sldMkLst>
          <pc:docMk/>
          <pc:sldMk cId="295295605" sldId="360"/>
        </pc:sldMkLst>
        <pc:spChg chg="mod">
          <ac:chgData name="Gayathri R" userId="2e8af96a2508cad4" providerId="LiveId" clId="{E36251CD-D001-4D5B-8732-AEA8561CC0EC}" dt="2024-03-31T11:51:10.221" v="1082" actId="14100"/>
          <ac:spMkLst>
            <pc:docMk/>
            <pc:sldMk cId="295295605" sldId="360"/>
            <ac:spMk id="4" creationId="{E8ECA8A6-26C7-FE2F-5884-A9A5652053C6}"/>
          </ac:spMkLst>
        </pc:spChg>
        <pc:spChg chg="mod">
          <ac:chgData name="Gayathri R" userId="2e8af96a2508cad4" providerId="LiveId" clId="{E36251CD-D001-4D5B-8732-AEA8561CC0EC}" dt="2024-03-31T12:13:13.673" v="1345" actId="113"/>
          <ac:spMkLst>
            <pc:docMk/>
            <pc:sldMk cId="295295605" sldId="360"/>
            <ac:spMk id="5" creationId="{6F377941-FDA2-9332-B360-A8C7279918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3/31/2024</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3/31/2024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3431408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383860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19413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13</a:t>
            </a:fld>
            <a:endParaRPr lang="en-US" dirty="0"/>
          </a:p>
        </p:txBody>
      </p:sp>
    </p:spTree>
    <p:extLst>
      <p:ext uri="{BB962C8B-B14F-4D97-AF65-F5344CB8AC3E}">
        <p14:creationId xmlns:p14="http://schemas.microsoft.com/office/powerpoint/2010/main" val="52723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382311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105415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74477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3894402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70528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323828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436362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23698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userDrawn="1"/>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userDrawn="1"/>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a:t>Click icon to add table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28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a:t>Click icon to add table</a:t>
            </a:r>
            <a:endParaRPr lang="en-US" dirty="0"/>
          </a:p>
        </p:txBody>
      </p:sp>
    </p:spTree>
    <p:extLst>
      <p:ext uri="{BB962C8B-B14F-4D97-AF65-F5344CB8AC3E}">
        <p14:creationId xmlns:p14="http://schemas.microsoft.com/office/powerpoint/2010/main" val="19126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userDrawn="1"/>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15985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20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327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48000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a:t>Click icon to add picture</a:t>
            </a:r>
            <a:endParaRPr lang="en-US" dirty="0"/>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995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16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a:t>Click icon to add picture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6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937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40234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3/31/2024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68" r:id="rId2"/>
    <p:sldLayoutId id="2147483669" r:id="rId3"/>
    <p:sldLayoutId id="2147483684" r:id="rId4"/>
    <p:sldLayoutId id="2147483672" r:id="rId5"/>
    <p:sldLayoutId id="2147483687" r:id="rId6"/>
    <p:sldLayoutId id="2147483671" r:id="rId7"/>
    <p:sldLayoutId id="2147483688" r:id="rId8"/>
    <p:sldLayoutId id="2147483689" r:id="rId9"/>
    <p:sldLayoutId id="2147483690" r:id="rId10"/>
    <p:sldLayoutId id="2147483691" r:id="rId11"/>
    <p:sldLayoutId id="2147483692" r:id="rId12"/>
    <p:sldLayoutId id="2147483693" r:id="rId13"/>
    <p:sldLayoutId id="2147483685" r:id="rId14"/>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ayathri2505/GenerativeAI-NaanMudhalvan.git"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810001" y="1090475"/>
            <a:ext cx="10571998" cy="2483378"/>
          </a:xfrm>
        </p:spPr>
        <p:txBody>
          <a:bodyPr anchor="t"/>
          <a:lstStyle/>
          <a:p>
            <a:pPr lvl="0"/>
            <a:r>
              <a:rPr lang="en-US" noProof="0" dirty="0"/>
              <a:t>TNSDC - GENERATIVE AI FOR ENGINEERING</a:t>
            </a:r>
          </a:p>
        </p:txBody>
      </p:sp>
      <p:sp>
        <p:nvSpPr>
          <p:cNvPr id="4" name="Title 1">
            <a:extLst>
              <a:ext uri="{FF2B5EF4-FFF2-40B4-BE49-F238E27FC236}">
                <a16:creationId xmlns:a16="http://schemas.microsoft.com/office/drawing/2014/main" id="{8C50AD34-0FA0-77CB-DCAF-11D2A37CF064}"/>
              </a:ext>
            </a:extLst>
          </p:cNvPr>
          <p:cNvSpPr txBox="1">
            <a:spLocks/>
          </p:cNvSpPr>
          <p:nvPr/>
        </p:nvSpPr>
        <p:spPr>
          <a:xfrm>
            <a:off x="810001" y="4606390"/>
            <a:ext cx="10571998" cy="1161135"/>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Submitted by</a:t>
            </a:r>
            <a:endParaRPr lang="en-US" dirty="0"/>
          </a:p>
          <a:p>
            <a:r>
              <a:rPr lang="en-US" dirty="0"/>
              <a:t>Gayathri R</a:t>
            </a:r>
          </a:p>
        </p:txBody>
      </p:sp>
      <p:sp>
        <p:nvSpPr>
          <p:cNvPr id="3" name="Title 1">
            <a:extLst>
              <a:ext uri="{FF2B5EF4-FFF2-40B4-BE49-F238E27FC236}">
                <a16:creationId xmlns:a16="http://schemas.microsoft.com/office/drawing/2014/main" id="{D3375806-4EE1-41AF-B325-90AA4847AF1A}"/>
              </a:ext>
            </a:extLst>
          </p:cNvPr>
          <p:cNvSpPr txBox="1">
            <a:spLocks/>
          </p:cNvSpPr>
          <p:nvPr/>
        </p:nvSpPr>
        <p:spPr>
          <a:xfrm>
            <a:off x="875315" y="3639167"/>
            <a:ext cx="10571998" cy="1161135"/>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F9E0B9"/>
                </a:solidFill>
              </a:rPr>
              <a:t>FINAL PROJECT</a:t>
            </a:r>
          </a:p>
        </p:txBody>
      </p:sp>
    </p:spTree>
    <p:extLst>
      <p:ext uri="{BB962C8B-B14F-4D97-AF65-F5344CB8AC3E}">
        <p14:creationId xmlns:p14="http://schemas.microsoft.com/office/powerpoint/2010/main"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29935" y="2173888"/>
            <a:ext cx="3990110" cy="2192482"/>
          </a:xfrm>
        </p:spPr>
        <p:txBody>
          <a:bodyPr/>
          <a:lstStyle/>
          <a:p>
            <a:r>
              <a:rPr lang="en-US" dirty="0"/>
              <a:t>SOLUTION</a:t>
            </a:r>
          </a:p>
        </p:txBody>
      </p:sp>
      <p:sp>
        <p:nvSpPr>
          <p:cNvPr id="9" name="Content Placeholder 2">
            <a:extLst>
              <a:ext uri="{FF2B5EF4-FFF2-40B4-BE49-F238E27FC236}">
                <a16:creationId xmlns:a16="http://schemas.microsoft.com/office/drawing/2014/main" id="{E77B1F77-B67C-61AB-D402-29B01FCF7EC6}"/>
              </a:ext>
            </a:extLst>
          </p:cNvPr>
          <p:cNvSpPr txBox="1">
            <a:spLocks/>
          </p:cNvSpPr>
          <p:nvPr/>
        </p:nvSpPr>
        <p:spPr>
          <a:xfrm>
            <a:off x="4780547" y="593557"/>
            <a:ext cx="6881517" cy="5582653"/>
          </a:xfrm>
          <a:prstGeom prst="rect">
            <a:avLst/>
          </a:prstGeom>
          <a:effectLst/>
        </p:spPr>
        <p:txBody>
          <a:bodyPr vert="horz" lIns="91440" tIns="45720" rIns="91440" bIns="45720" rtlCol="0" anchor="ctr">
            <a:normAutofit lnSpcReduction="10000"/>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Clr>
                <a:schemeClr val="tx1"/>
              </a:buClr>
              <a:buNone/>
            </a:pPr>
            <a:endParaRPr lang="en-US" sz="2000" dirty="0">
              <a:solidFill>
                <a:schemeClr val="tx1"/>
              </a:solidFill>
            </a:endParaRPr>
          </a:p>
          <a:p>
            <a:pPr>
              <a:buClr>
                <a:schemeClr val="tx1"/>
              </a:buClr>
              <a:buFont typeface="Wingdings" panose="05000000000000000000" pitchFamily="2" charset="2"/>
              <a:buChar char="§"/>
            </a:pPr>
            <a:r>
              <a:rPr lang="en-US" sz="2000" dirty="0">
                <a:solidFill>
                  <a:schemeClr val="tx1"/>
                </a:solidFill>
              </a:rPr>
              <a:t>Our solution comprises an LSTM-based poetry generation uses leveraging cutting-edge deep learning techniques, and learns from a curated dataset of poems to generate coherent and contextually relevant poetry in response to user prompts. </a:t>
            </a:r>
          </a:p>
          <a:p>
            <a:pPr>
              <a:buClr>
                <a:schemeClr val="tx1"/>
              </a:buClr>
              <a:buFont typeface="Wingdings" panose="05000000000000000000" pitchFamily="2" charset="2"/>
              <a:buChar char="§"/>
            </a:pPr>
            <a:r>
              <a:rPr lang="en-US" sz="2000" dirty="0">
                <a:solidFill>
                  <a:schemeClr val="tx1"/>
                </a:solidFill>
              </a:rPr>
              <a:t>The innovation lies in the sophisticated model architecture, which incorporates </a:t>
            </a:r>
            <a:r>
              <a:rPr lang="en-US" sz="2000" b="1" dirty="0">
                <a:solidFill>
                  <a:schemeClr val="tx1"/>
                </a:solidFill>
              </a:rPr>
              <a:t>Bidirectional LSTM layers, embeddings, and dropout </a:t>
            </a:r>
            <a:r>
              <a:rPr lang="en-US" sz="2000" dirty="0">
                <a:solidFill>
                  <a:schemeClr val="tx1"/>
                </a:solidFill>
              </a:rPr>
              <a:t>techniques to capture the nuances of poetic language and style effectively. This enables our system to produce high-quality poetry that resonates with users, inspiring literary exploration and creative expression.</a:t>
            </a:r>
          </a:p>
          <a:p>
            <a:pPr marL="0" indent="0">
              <a:buClr>
                <a:schemeClr val="tx1"/>
              </a:buClr>
              <a:buNone/>
            </a:pPr>
            <a:endParaRPr lang="en-US" sz="2000" dirty="0">
              <a:solidFill>
                <a:schemeClr val="tx1"/>
              </a:solidFill>
            </a:endParaRPr>
          </a:p>
        </p:txBody>
      </p:sp>
    </p:spTree>
    <p:extLst>
      <p:ext uri="{BB962C8B-B14F-4D97-AF65-F5344CB8AC3E}">
        <p14:creationId xmlns:p14="http://schemas.microsoft.com/office/powerpoint/2010/main" val="3528359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ECA8A6-26C7-FE2F-5884-A9A5652053C6}"/>
              </a:ext>
            </a:extLst>
          </p:cNvPr>
          <p:cNvSpPr>
            <a:spLocks noGrp="1"/>
          </p:cNvSpPr>
          <p:nvPr>
            <p:ph type="title"/>
          </p:nvPr>
        </p:nvSpPr>
        <p:spPr>
          <a:xfrm>
            <a:off x="1287625" y="2174033"/>
            <a:ext cx="3135086" cy="2696547"/>
          </a:xfrm>
          <a:solidFill>
            <a:schemeClr val="accent1">
              <a:lumMod val="50000"/>
            </a:schemeClr>
          </a:solidFill>
        </p:spPr>
        <p:txBody>
          <a:bodyPr anchor="ctr"/>
          <a:lstStyle/>
          <a:p>
            <a:r>
              <a:rPr lang="en-US" dirty="0">
                <a:solidFill>
                  <a:schemeClr val="tx1"/>
                </a:solidFill>
              </a:rPr>
              <a:t>MODELLING</a:t>
            </a:r>
          </a:p>
        </p:txBody>
      </p:sp>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4870579" y="690465"/>
            <a:ext cx="6708710" cy="5635690"/>
          </a:xfrm>
        </p:spPr>
        <p:txBody>
          <a:bodyPr>
            <a:noAutofit/>
          </a:bodyPr>
          <a:lstStyle/>
          <a:p>
            <a:pPr marL="285750" lvl="0" indent="-285750" algn="l">
              <a:buClr>
                <a:schemeClr val="accent1">
                  <a:lumMod val="50000"/>
                </a:schemeClr>
              </a:buClr>
              <a:buFont typeface="Arial" panose="020B0604020202020204" pitchFamily="34" charset="0"/>
              <a:buChar char="•"/>
            </a:pPr>
            <a:r>
              <a:rPr lang="en-US" b="0" noProof="0" dirty="0"/>
              <a:t>Utilize an </a:t>
            </a:r>
            <a:r>
              <a:rPr lang="en-US" noProof="0" dirty="0"/>
              <a:t>embedding layer </a:t>
            </a:r>
            <a:r>
              <a:rPr lang="en-US" b="0" noProof="0" dirty="0"/>
              <a:t>to transform words into dense vector representations, aiding the model's comprehension of semantic relationships.</a:t>
            </a:r>
          </a:p>
          <a:p>
            <a:pPr marL="285750" lvl="0" indent="-285750" algn="l">
              <a:buClr>
                <a:schemeClr val="accent1">
                  <a:lumMod val="50000"/>
                </a:schemeClr>
              </a:buClr>
              <a:buFont typeface="Arial" panose="020B0604020202020204" pitchFamily="34" charset="0"/>
              <a:buChar char="•"/>
            </a:pPr>
            <a:r>
              <a:rPr lang="en-US" b="0" noProof="0" dirty="0"/>
              <a:t>Employ </a:t>
            </a:r>
            <a:r>
              <a:rPr lang="en-US" noProof="0" dirty="0"/>
              <a:t>bidirectional LSTM layers </a:t>
            </a:r>
            <a:r>
              <a:rPr lang="en-US" b="0" noProof="0" dirty="0"/>
              <a:t>to process input sequences in both forward and backward directions, enhancing the model's ability to capture contextual information.</a:t>
            </a:r>
          </a:p>
          <a:p>
            <a:pPr marL="285750" lvl="0" indent="-285750" algn="l">
              <a:buClr>
                <a:schemeClr val="accent1">
                  <a:lumMod val="50000"/>
                </a:schemeClr>
              </a:buClr>
              <a:buFont typeface="Arial" panose="020B0604020202020204" pitchFamily="34" charset="0"/>
              <a:buChar char="•"/>
            </a:pPr>
            <a:r>
              <a:rPr lang="en-US" b="0" noProof="0" dirty="0"/>
              <a:t>Incorporate </a:t>
            </a:r>
            <a:r>
              <a:rPr lang="en-US" noProof="0" dirty="0"/>
              <a:t>dropout layers </a:t>
            </a:r>
            <a:r>
              <a:rPr lang="en-US" b="0" noProof="0" dirty="0"/>
              <a:t>to prevent overfitting by randomly dropping a fraction of units during training, improving the model's generalization ability.</a:t>
            </a:r>
          </a:p>
          <a:p>
            <a:pPr marL="285750" lvl="0" indent="-285750" algn="l">
              <a:buClr>
                <a:schemeClr val="accent1">
                  <a:lumMod val="50000"/>
                </a:schemeClr>
              </a:buClr>
              <a:buFont typeface="Arial" panose="020B0604020202020204" pitchFamily="34" charset="0"/>
              <a:buChar char="•"/>
            </a:pPr>
            <a:r>
              <a:rPr lang="en-US" b="0" noProof="0" dirty="0"/>
              <a:t>Use </a:t>
            </a:r>
            <a:r>
              <a:rPr lang="en-US" noProof="0" dirty="0"/>
              <a:t>dense layers </a:t>
            </a:r>
            <a:r>
              <a:rPr lang="en-US" b="0" noProof="0" dirty="0"/>
              <a:t>to map LSTM outputs to the vocabulary space, facilitating the prediction of the next word in the sequence.</a:t>
            </a:r>
          </a:p>
        </p:txBody>
      </p:sp>
    </p:spTree>
    <p:extLst>
      <p:ext uri="{BB962C8B-B14F-4D97-AF65-F5344CB8AC3E}">
        <p14:creationId xmlns:p14="http://schemas.microsoft.com/office/powerpoint/2010/main" val="29529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4907902" y="669471"/>
            <a:ext cx="6708710" cy="5705669"/>
          </a:xfrm>
        </p:spPr>
        <p:txBody>
          <a:bodyPr>
            <a:noAutofit/>
          </a:bodyPr>
          <a:lstStyle/>
          <a:p>
            <a:pPr marL="285750" lvl="0" indent="-285750" algn="l">
              <a:buClr>
                <a:schemeClr val="accent1">
                  <a:lumMod val="50000"/>
                </a:schemeClr>
              </a:buClr>
              <a:buFont typeface="Arial" panose="020B0604020202020204" pitchFamily="34" charset="0"/>
              <a:buChar char="•"/>
            </a:pPr>
            <a:r>
              <a:rPr lang="en-US" b="0" noProof="0" dirty="0"/>
              <a:t>Apply </a:t>
            </a:r>
            <a:r>
              <a:rPr lang="en-US" noProof="0" dirty="0"/>
              <a:t>softmax activation function </a:t>
            </a:r>
            <a:r>
              <a:rPr lang="en-US" b="0" noProof="0" dirty="0"/>
              <a:t>to the output layer to generate a probability distribution over the vocabulary,</a:t>
            </a:r>
          </a:p>
          <a:p>
            <a:pPr marL="285750" lvl="0" indent="-285750" algn="l">
              <a:buClr>
                <a:schemeClr val="accent1">
                  <a:lumMod val="50000"/>
                </a:schemeClr>
              </a:buClr>
              <a:buFont typeface="Arial" panose="020B0604020202020204" pitchFamily="34" charset="0"/>
              <a:buChar char="•"/>
            </a:pPr>
            <a:r>
              <a:rPr lang="en-US" b="0" noProof="0" dirty="0"/>
              <a:t>Train the model on a dataset of poems using </a:t>
            </a:r>
            <a:r>
              <a:rPr lang="en-US" noProof="0" dirty="0"/>
              <a:t>Adam optimizer</a:t>
            </a:r>
            <a:r>
              <a:rPr lang="en-US" b="0" noProof="0" dirty="0"/>
              <a:t> with </a:t>
            </a:r>
            <a:r>
              <a:rPr lang="en-US" noProof="0" dirty="0"/>
              <a:t>categorical cross-entropy </a:t>
            </a:r>
            <a:r>
              <a:rPr lang="en-US" b="0" noProof="0" dirty="0"/>
              <a:t>loss function</a:t>
            </a:r>
          </a:p>
          <a:p>
            <a:pPr marL="285750" lvl="0" indent="-285750" algn="l">
              <a:buClr>
                <a:schemeClr val="accent1">
                  <a:lumMod val="50000"/>
                </a:schemeClr>
              </a:buClr>
              <a:buFont typeface="Arial" panose="020B0604020202020204" pitchFamily="34" charset="0"/>
              <a:buChar char="•"/>
            </a:pPr>
            <a:r>
              <a:rPr lang="en-US" b="0" noProof="0" dirty="0"/>
              <a:t>Fine-tune hyperparameters such as learning rate, batch size, and epochs to prevent overfitting.</a:t>
            </a:r>
          </a:p>
          <a:p>
            <a:pPr marL="285750" lvl="0" indent="-285750" algn="l">
              <a:buClr>
                <a:schemeClr val="accent1">
                  <a:lumMod val="50000"/>
                </a:schemeClr>
              </a:buClr>
              <a:buFont typeface="Arial" panose="020B0604020202020204" pitchFamily="34" charset="0"/>
              <a:buChar char="•"/>
            </a:pPr>
            <a:r>
              <a:rPr lang="en-US" b="0" noProof="0" dirty="0"/>
              <a:t>Evaluate the model's performance using metrics </a:t>
            </a:r>
            <a:r>
              <a:rPr lang="en-US" noProof="0" dirty="0"/>
              <a:t>BLEU score</a:t>
            </a:r>
            <a:r>
              <a:rPr lang="en-US" b="0" noProof="0" dirty="0"/>
              <a:t> to ensure coherence, relevance, and creativity.</a:t>
            </a:r>
          </a:p>
          <a:p>
            <a:pPr marL="285750" lvl="0" indent="-285750" algn="l">
              <a:buClr>
                <a:schemeClr val="accent1">
                  <a:lumMod val="50000"/>
                </a:schemeClr>
              </a:buClr>
              <a:buFont typeface="Arial" panose="020B0604020202020204" pitchFamily="34" charset="0"/>
              <a:buChar char="•"/>
            </a:pPr>
            <a:r>
              <a:rPr lang="en-US" b="0" noProof="0" dirty="0"/>
              <a:t>Generate coherent and contextually relevant poetry in response to user prompts, leveraging learned patterns and structures from the training data to produce compelling output.</a:t>
            </a:r>
          </a:p>
        </p:txBody>
      </p:sp>
      <p:sp>
        <p:nvSpPr>
          <p:cNvPr id="11" name="Title 3">
            <a:extLst>
              <a:ext uri="{FF2B5EF4-FFF2-40B4-BE49-F238E27FC236}">
                <a16:creationId xmlns:a16="http://schemas.microsoft.com/office/drawing/2014/main" id="{F185FA77-C152-7CFB-BFE2-A2E79B1641FF}"/>
              </a:ext>
            </a:extLst>
          </p:cNvPr>
          <p:cNvSpPr txBox="1">
            <a:spLocks/>
          </p:cNvSpPr>
          <p:nvPr/>
        </p:nvSpPr>
        <p:spPr>
          <a:xfrm>
            <a:off x="1287625" y="2174033"/>
            <a:ext cx="3135086" cy="2696547"/>
          </a:xfrm>
          <a:prstGeom prst="rect">
            <a:avLst/>
          </a:prstGeom>
          <a:solidFill>
            <a:schemeClr val="accent1">
              <a:lumMod val="50000"/>
            </a:schemeClr>
          </a:solid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accent1">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tx1"/>
                </a:solidFill>
              </a:rPr>
              <a:t>MODELLING</a:t>
            </a:r>
            <a:endParaRPr lang="en-US" dirty="0">
              <a:solidFill>
                <a:schemeClr val="tx1"/>
              </a:solidFill>
            </a:endParaRPr>
          </a:p>
        </p:txBody>
      </p:sp>
    </p:spTree>
    <p:extLst>
      <p:ext uri="{BB962C8B-B14F-4D97-AF65-F5344CB8AC3E}">
        <p14:creationId xmlns:p14="http://schemas.microsoft.com/office/powerpoint/2010/main" val="413323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E25-7402-EAC9-107D-E3C80B9672C6}"/>
              </a:ext>
            </a:extLst>
          </p:cNvPr>
          <p:cNvSpPr>
            <a:spLocks noGrp="1"/>
          </p:cNvSpPr>
          <p:nvPr>
            <p:ph type="title"/>
          </p:nvPr>
        </p:nvSpPr>
        <p:spPr>
          <a:xfrm>
            <a:off x="529935" y="924339"/>
            <a:ext cx="3990110" cy="1305677"/>
          </a:xfrm>
        </p:spPr>
        <p:txBody>
          <a:bodyPr/>
          <a:lstStyle/>
          <a:p>
            <a:pPr lvl="0"/>
            <a:r>
              <a:rPr lang="en-US" noProof="0" dirty="0"/>
              <a:t>RESULTS</a:t>
            </a:r>
          </a:p>
        </p:txBody>
      </p:sp>
      <p:sp>
        <p:nvSpPr>
          <p:cNvPr id="3" name="Content Placeholder 2">
            <a:extLst>
              <a:ext uri="{FF2B5EF4-FFF2-40B4-BE49-F238E27FC236}">
                <a16:creationId xmlns:a16="http://schemas.microsoft.com/office/drawing/2014/main" id="{DBBD146A-879C-A0DC-7A0C-2E7729C4D125}"/>
              </a:ext>
            </a:extLst>
          </p:cNvPr>
          <p:cNvSpPr>
            <a:spLocks noGrp="1"/>
          </p:cNvSpPr>
          <p:nvPr>
            <p:ph sz="quarter" idx="10"/>
          </p:nvPr>
        </p:nvSpPr>
        <p:spPr>
          <a:xfrm>
            <a:off x="681212" y="2062064"/>
            <a:ext cx="3687556" cy="3946849"/>
          </a:xfrm>
        </p:spPr>
        <p:txBody>
          <a:bodyPr>
            <a:normAutofit fontScale="85000" lnSpcReduction="10000"/>
          </a:bodyPr>
          <a:lstStyle/>
          <a:p>
            <a:pPr marL="0" lvl="0" indent="0">
              <a:buNone/>
            </a:pPr>
            <a:r>
              <a:rPr lang="en-US" noProof="0" dirty="0">
                <a:solidFill>
                  <a:schemeClr val="accent1">
                    <a:lumMod val="50000"/>
                  </a:schemeClr>
                </a:solidFill>
              </a:rPr>
              <a:t>The results of our </a:t>
            </a:r>
            <a:r>
              <a:rPr lang="en-US" b="1" noProof="0" dirty="0">
                <a:solidFill>
                  <a:schemeClr val="accent1">
                    <a:lumMod val="50000"/>
                  </a:schemeClr>
                </a:solidFill>
              </a:rPr>
              <a:t>LSTM-based poetry generation </a:t>
            </a:r>
            <a:r>
              <a:rPr lang="en-US" noProof="0" dirty="0">
                <a:solidFill>
                  <a:schemeClr val="accent1">
                    <a:lumMod val="50000"/>
                  </a:schemeClr>
                </a:solidFill>
              </a:rPr>
              <a:t>system demonstrate its capability to produce coherent and contextually relevant poetry in response to user prompts. Through extensive training on a diverse dataset of poems, the model has learned to capture the intricacies of poetic language and style, enabling it to generate compelling and evocative poetry</a:t>
            </a:r>
          </a:p>
          <a:p>
            <a:pPr marL="0" lvl="0" indent="0">
              <a:buNone/>
            </a:pPr>
            <a:endParaRPr lang="en-US" noProof="0" dirty="0">
              <a:solidFill>
                <a:schemeClr val="accent1">
                  <a:lumMod val="50000"/>
                </a:schemeClr>
              </a:solidFill>
            </a:endParaRPr>
          </a:p>
          <a:p>
            <a:pPr marL="0" lvl="0" indent="0">
              <a:buNone/>
            </a:pPr>
            <a:r>
              <a:rPr lang="en-US" b="1" dirty="0">
                <a:solidFill>
                  <a:schemeClr val="accent1">
                    <a:lumMod val="50000"/>
                  </a:schemeClr>
                </a:solidFill>
              </a:rPr>
              <a:t>The accuracy of the model </a:t>
            </a:r>
            <a:r>
              <a:rPr lang="en-US" dirty="0">
                <a:solidFill>
                  <a:schemeClr val="accent1">
                    <a:lumMod val="50000"/>
                  </a:schemeClr>
                </a:solidFill>
              </a:rPr>
              <a:t>(after training for 150 epoch)</a:t>
            </a:r>
            <a:r>
              <a:rPr lang="en-US" b="1" dirty="0">
                <a:solidFill>
                  <a:schemeClr val="accent1">
                    <a:lumMod val="50000"/>
                  </a:schemeClr>
                </a:solidFill>
              </a:rPr>
              <a:t> : 80.48%</a:t>
            </a:r>
          </a:p>
          <a:p>
            <a:pPr marL="0" lvl="0" indent="0">
              <a:buNone/>
            </a:pPr>
            <a:endParaRPr lang="en-US" b="1" noProof="0" dirty="0">
              <a:solidFill>
                <a:schemeClr val="accent1">
                  <a:lumMod val="50000"/>
                </a:schemeClr>
              </a:solidFill>
            </a:endParaRPr>
          </a:p>
        </p:txBody>
      </p:sp>
      <p:pic>
        <p:nvPicPr>
          <p:cNvPr id="10" name="Picture 9">
            <a:extLst>
              <a:ext uri="{FF2B5EF4-FFF2-40B4-BE49-F238E27FC236}">
                <a16:creationId xmlns:a16="http://schemas.microsoft.com/office/drawing/2014/main" id="{B11DC83E-6A10-51B0-B8B9-7644911C31FA}"/>
              </a:ext>
            </a:extLst>
          </p:cNvPr>
          <p:cNvPicPr>
            <a:picLocks noChangeAspect="1"/>
          </p:cNvPicPr>
          <p:nvPr/>
        </p:nvPicPr>
        <p:blipFill rotWithShape="1">
          <a:blip r:embed="rId3"/>
          <a:srcRect r="15610"/>
          <a:stretch/>
        </p:blipFill>
        <p:spPr>
          <a:xfrm>
            <a:off x="5411755" y="461058"/>
            <a:ext cx="5775649" cy="5935883"/>
          </a:xfrm>
          <a:prstGeom prst="rect">
            <a:avLst/>
          </a:prstGeom>
        </p:spPr>
      </p:pic>
      <p:pic>
        <p:nvPicPr>
          <p:cNvPr id="12" name="Picture 11">
            <a:extLst>
              <a:ext uri="{FF2B5EF4-FFF2-40B4-BE49-F238E27FC236}">
                <a16:creationId xmlns:a16="http://schemas.microsoft.com/office/drawing/2014/main" id="{F8FF8614-45CB-1902-9CD7-76E1ABCC200B}"/>
              </a:ext>
            </a:extLst>
          </p:cNvPr>
          <p:cNvPicPr>
            <a:picLocks noChangeAspect="1"/>
          </p:cNvPicPr>
          <p:nvPr/>
        </p:nvPicPr>
        <p:blipFill rotWithShape="1">
          <a:blip r:embed="rId4"/>
          <a:srcRect l="64355" t="1" b="2662"/>
          <a:stretch/>
        </p:blipFill>
        <p:spPr>
          <a:xfrm>
            <a:off x="933343" y="5749277"/>
            <a:ext cx="2988166" cy="519272"/>
          </a:xfrm>
          <a:prstGeom prst="rect">
            <a:avLst/>
          </a:prstGeom>
        </p:spPr>
      </p:pic>
    </p:spTree>
    <p:extLst>
      <p:ext uri="{BB962C8B-B14F-4D97-AF65-F5344CB8AC3E}">
        <p14:creationId xmlns:p14="http://schemas.microsoft.com/office/powerpoint/2010/main" val="311780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5011-03FC-652B-2538-4EAE68ABF80D}"/>
              </a:ext>
            </a:extLst>
          </p:cNvPr>
          <p:cNvSpPr>
            <a:spLocks noGrp="1"/>
          </p:cNvSpPr>
          <p:nvPr>
            <p:ph type="title"/>
          </p:nvPr>
        </p:nvSpPr>
        <p:spPr>
          <a:xfrm>
            <a:off x="770660" y="1017858"/>
            <a:ext cx="10650681" cy="2719255"/>
          </a:xfrm>
        </p:spPr>
        <p:txBody>
          <a:bodyPr/>
          <a:lstStyle/>
          <a:p>
            <a:pPr lvl="0"/>
            <a:r>
              <a:rPr lang="en-US" dirty="0"/>
              <a:t>Thank You</a:t>
            </a:r>
            <a:endParaRPr lang="en-US" noProof="0" dirty="0"/>
          </a:p>
        </p:txBody>
      </p:sp>
      <p:sp>
        <p:nvSpPr>
          <p:cNvPr id="3" name="TextBox 2">
            <a:extLst>
              <a:ext uri="{FF2B5EF4-FFF2-40B4-BE49-F238E27FC236}">
                <a16:creationId xmlns:a16="http://schemas.microsoft.com/office/drawing/2014/main" id="{D9DA26B1-7D95-F6ED-365A-EDAA1E06B6DB}"/>
              </a:ext>
            </a:extLst>
          </p:cNvPr>
          <p:cNvSpPr txBox="1"/>
          <p:nvPr/>
        </p:nvSpPr>
        <p:spPr>
          <a:xfrm>
            <a:off x="1110342" y="5121380"/>
            <a:ext cx="1698171" cy="307777"/>
          </a:xfrm>
          <a:prstGeom prst="rect">
            <a:avLst/>
          </a:prstGeom>
          <a:noFill/>
        </p:spPr>
        <p:txBody>
          <a:bodyPr wrap="square" rtlCol="0">
            <a:spAutoFit/>
          </a:bodyPr>
          <a:lstStyle/>
          <a:p>
            <a:r>
              <a:rPr lang="en-US" sz="1400" dirty="0"/>
              <a:t>Project Link</a:t>
            </a:r>
            <a:endParaRPr lang="en-IN" sz="1400" dirty="0"/>
          </a:p>
        </p:txBody>
      </p:sp>
      <p:sp>
        <p:nvSpPr>
          <p:cNvPr id="5" name="TextBox 4">
            <a:extLst>
              <a:ext uri="{FF2B5EF4-FFF2-40B4-BE49-F238E27FC236}">
                <a16:creationId xmlns:a16="http://schemas.microsoft.com/office/drawing/2014/main" id="{E4AC45E1-2E6A-24C6-E9B4-719CB943D8E4}"/>
              </a:ext>
            </a:extLst>
          </p:cNvPr>
          <p:cNvSpPr txBox="1"/>
          <p:nvPr/>
        </p:nvSpPr>
        <p:spPr>
          <a:xfrm>
            <a:off x="1110342" y="5429157"/>
            <a:ext cx="8546842" cy="523220"/>
          </a:xfrm>
          <a:prstGeom prst="rect">
            <a:avLst/>
          </a:prstGeom>
          <a:noFill/>
        </p:spPr>
        <p:txBody>
          <a:bodyPr wrap="square">
            <a:spAutoFit/>
          </a:bodyPr>
          <a:lstStyle/>
          <a:p>
            <a:r>
              <a:rPr lang="en-IN" sz="1400" dirty="0">
                <a:hlinkClick r:id="rId3"/>
              </a:rPr>
              <a:t>https://github.com/Gayathri2505/GenerativeAI-NaanMudhalvan.git</a:t>
            </a:r>
            <a:endParaRPr lang="en-IN" sz="1400" dirty="0"/>
          </a:p>
          <a:p>
            <a:endParaRPr lang="en-IN" sz="1400" dirty="0"/>
          </a:p>
        </p:txBody>
      </p:sp>
    </p:spTree>
    <p:extLst>
      <p:ext uri="{BB962C8B-B14F-4D97-AF65-F5344CB8AC3E}">
        <p14:creationId xmlns:p14="http://schemas.microsoft.com/office/powerpoint/2010/main" val="36636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ECA8A6-26C7-FE2F-5884-A9A5652053C6}"/>
              </a:ext>
            </a:extLst>
          </p:cNvPr>
          <p:cNvSpPr>
            <a:spLocks noGrp="1"/>
          </p:cNvSpPr>
          <p:nvPr>
            <p:ph type="title"/>
          </p:nvPr>
        </p:nvSpPr>
        <p:spPr>
          <a:xfrm>
            <a:off x="5276968" y="737303"/>
            <a:ext cx="5695102" cy="974573"/>
          </a:xfrm>
        </p:spPr>
        <p:txBody>
          <a:bodyPr/>
          <a:lstStyle/>
          <a:p>
            <a:r>
              <a:rPr lang="en-US" dirty="0"/>
              <a:t>PROJECT TITLE</a:t>
            </a:r>
          </a:p>
        </p:txBody>
      </p:sp>
      <p:pic>
        <p:nvPicPr>
          <p:cNvPr id="8" name="Picture Placeholder 7" descr="A green circle with a curled corner">
            <a:extLst>
              <a:ext uri="{FF2B5EF4-FFF2-40B4-BE49-F238E27FC236}">
                <a16:creationId xmlns:a16="http://schemas.microsoft.com/office/drawing/2014/main" id="{8CCCEC06-31A4-216C-78F1-DF37E7A7CC34}"/>
              </a:ext>
            </a:extLst>
          </p:cNvPr>
          <p:cNvPicPr>
            <a:picLocks noGrp="1" noChangeAspect="1"/>
          </p:cNvPicPr>
          <p:nvPr>
            <p:ph type="pic" sz="quarter" idx="11"/>
          </p:nvPr>
        </p:nvPicPr>
        <p:blipFill>
          <a:blip r:embed="rId3"/>
          <a:srcRect/>
          <a:stretch/>
        </p:blipFill>
        <p:spPr>
          <a:xfrm>
            <a:off x="1350099" y="1974707"/>
            <a:ext cx="2907792" cy="2907792"/>
          </a:xfrm>
        </p:spPr>
      </p:pic>
      <p:sp>
        <p:nvSpPr>
          <p:cNvPr id="6" name="Title 3">
            <a:extLst>
              <a:ext uri="{FF2B5EF4-FFF2-40B4-BE49-F238E27FC236}">
                <a16:creationId xmlns:a16="http://schemas.microsoft.com/office/drawing/2014/main" id="{9369375E-D833-1989-9509-5FBB72DBFA82}"/>
              </a:ext>
            </a:extLst>
          </p:cNvPr>
          <p:cNvSpPr txBox="1">
            <a:spLocks/>
          </p:cNvSpPr>
          <p:nvPr/>
        </p:nvSpPr>
        <p:spPr>
          <a:xfrm>
            <a:off x="5341136" y="2205156"/>
            <a:ext cx="5695102" cy="3345412"/>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accent1">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POETRY GENERATOR USING LSTM(Long Short Term Memory Networks)</a:t>
            </a:r>
          </a:p>
        </p:txBody>
      </p:sp>
    </p:spTree>
    <p:extLst>
      <p:ext uri="{BB962C8B-B14F-4D97-AF65-F5344CB8AC3E}">
        <p14:creationId xmlns:p14="http://schemas.microsoft.com/office/powerpoint/2010/main" val="393748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a:xfrm>
            <a:off x="944217" y="924167"/>
            <a:ext cx="4383156" cy="5009322"/>
          </a:xfrm>
        </p:spPr>
        <p:txBody>
          <a:bodyPr/>
          <a:lstStyle/>
          <a:p>
            <a:r>
              <a:rPr lang="en-US" dirty="0"/>
              <a:t>Agenda</a:t>
            </a:r>
          </a:p>
        </p:txBody>
      </p:sp>
      <p:sp>
        <p:nvSpPr>
          <p:cNvPr id="3" name="Text Placeholder 2">
            <a:extLst>
              <a:ext uri="{FF2B5EF4-FFF2-40B4-BE49-F238E27FC236}">
                <a16:creationId xmlns:a16="http://schemas.microsoft.com/office/drawing/2014/main" id="{39A25282-EE8D-71BA-6317-EECFE33238DC}"/>
              </a:ext>
            </a:extLst>
          </p:cNvPr>
          <p:cNvSpPr>
            <a:spLocks noGrp="1"/>
          </p:cNvSpPr>
          <p:nvPr>
            <p:ph type="body" sz="quarter" idx="14"/>
          </p:nvPr>
        </p:nvSpPr>
        <p:spPr>
          <a:xfrm>
            <a:off x="6400800" y="924512"/>
            <a:ext cx="4750904" cy="5008977"/>
          </a:xfrm>
        </p:spPr>
        <p:txBody>
          <a:bodyPr>
            <a:normAutofit/>
          </a:bodyPr>
          <a:lstStyle/>
          <a:p>
            <a:pPr marL="342900" lvl="0" indent="-342900">
              <a:buFont typeface="Wingdings" panose="05000000000000000000" pitchFamily="2" charset="2"/>
              <a:buChar char="q"/>
            </a:pPr>
            <a:r>
              <a:rPr lang="en-US" sz="2000" dirty="0"/>
              <a:t>Problem Statement</a:t>
            </a:r>
          </a:p>
          <a:p>
            <a:pPr marL="342900" lvl="0" indent="-342900">
              <a:buFont typeface="Wingdings" panose="05000000000000000000" pitchFamily="2" charset="2"/>
              <a:buChar char="q"/>
            </a:pPr>
            <a:r>
              <a:rPr lang="en-US" sz="2000" noProof="0" dirty="0"/>
              <a:t>Project</a:t>
            </a:r>
            <a:r>
              <a:rPr lang="en-US" sz="2000" dirty="0"/>
              <a:t> Overview</a:t>
            </a:r>
          </a:p>
          <a:p>
            <a:pPr marL="342900" lvl="0" indent="-342900">
              <a:buFont typeface="Wingdings" panose="05000000000000000000" pitchFamily="2" charset="2"/>
              <a:buChar char="q"/>
            </a:pPr>
            <a:r>
              <a:rPr lang="en-US" sz="2000" noProof="0" dirty="0"/>
              <a:t>End Users</a:t>
            </a:r>
          </a:p>
          <a:p>
            <a:pPr marL="342900" lvl="0" indent="-342900">
              <a:buFont typeface="Wingdings" panose="05000000000000000000" pitchFamily="2" charset="2"/>
              <a:buChar char="q"/>
            </a:pPr>
            <a:r>
              <a:rPr lang="en-US" sz="2000" dirty="0"/>
              <a:t>Value Proposition</a:t>
            </a:r>
            <a:endParaRPr lang="en-US" sz="2000" noProof="0" dirty="0"/>
          </a:p>
          <a:p>
            <a:pPr marL="342900" lvl="0" indent="-342900">
              <a:buFont typeface="Wingdings" panose="05000000000000000000" pitchFamily="2" charset="2"/>
              <a:buChar char="q"/>
            </a:pPr>
            <a:r>
              <a:rPr lang="en-US" sz="2000" dirty="0"/>
              <a:t>Solution</a:t>
            </a:r>
          </a:p>
          <a:p>
            <a:pPr marL="342900" lvl="0" indent="-342900">
              <a:buFont typeface="Wingdings" panose="05000000000000000000" pitchFamily="2" charset="2"/>
              <a:buChar char="q"/>
            </a:pPr>
            <a:r>
              <a:rPr lang="en-US" sz="2000" noProof="0" dirty="0"/>
              <a:t>Modelling</a:t>
            </a:r>
          </a:p>
          <a:p>
            <a:pPr marL="342900" lvl="0" indent="-342900">
              <a:buFont typeface="Wingdings" panose="05000000000000000000" pitchFamily="2" charset="2"/>
              <a:buChar char="q"/>
            </a:pPr>
            <a:r>
              <a:rPr lang="en-US" sz="2000" dirty="0"/>
              <a:t>Results</a:t>
            </a:r>
            <a:endParaRPr lang="en-US" sz="2000" noProof="0" dirty="0"/>
          </a:p>
        </p:txBody>
      </p:sp>
    </p:spTree>
    <p:extLst>
      <p:ext uri="{BB962C8B-B14F-4D97-AF65-F5344CB8AC3E}">
        <p14:creationId xmlns:p14="http://schemas.microsoft.com/office/powerpoint/2010/main" val="90992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a:xfrm>
            <a:off x="598844" y="924339"/>
            <a:ext cx="3990110" cy="5009322"/>
          </a:xfrm>
        </p:spPr>
        <p:txBody>
          <a:bodyPr/>
          <a:lstStyle/>
          <a:p>
            <a:r>
              <a:rPr lang="en-US" dirty="0"/>
              <a:t>PROBLEM STATEMENT</a:t>
            </a:r>
          </a:p>
        </p:txBody>
      </p:sp>
      <p:sp>
        <p:nvSpPr>
          <p:cNvPr id="3" name="Content Placeholder 2">
            <a:extLst>
              <a:ext uri="{FF2B5EF4-FFF2-40B4-BE49-F238E27FC236}">
                <a16:creationId xmlns:a16="http://schemas.microsoft.com/office/drawing/2014/main" id="{EB336AA5-9DDA-DA9A-5469-6885A5A84D1D}"/>
              </a:ext>
            </a:extLst>
          </p:cNvPr>
          <p:cNvSpPr>
            <a:spLocks noGrp="1"/>
          </p:cNvSpPr>
          <p:nvPr>
            <p:ph sz="quarter" idx="10"/>
          </p:nvPr>
        </p:nvSpPr>
        <p:spPr>
          <a:xfrm>
            <a:off x="4796589" y="669758"/>
            <a:ext cx="6796567" cy="5518484"/>
          </a:xfrm>
        </p:spPr>
        <p:txBody>
          <a:bodyPr>
            <a:normAutofit lnSpcReduction="10000"/>
          </a:bodyPr>
          <a:lstStyle/>
          <a:p>
            <a:pPr lvl="0"/>
            <a:r>
              <a:rPr lang="en-US" noProof="0" dirty="0">
                <a:solidFill>
                  <a:schemeClr val="tx2">
                    <a:lumMod val="50000"/>
                  </a:schemeClr>
                </a:solidFill>
              </a:rPr>
              <a:t>	Develop an LSTM-based Poetry Generator that, when given an initial cue, can produce poetry that is both coherent and pertinent to the setting. The goal is to create a system that can create unique compositions that follow the given input context by learning the nuances of poetic language and style from a dataset of poems. </a:t>
            </a:r>
          </a:p>
          <a:p>
            <a:pPr lvl="0"/>
            <a:r>
              <a:rPr lang="en-US" noProof="0" dirty="0">
                <a:solidFill>
                  <a:schemeClr val="tx2">
                    <a:lumMod val="50000"/>
                  </a:schemeClr>
                </a:solidFill>
              </a:rPr>
              <a:t>	Users should be able to specify the desired length and structure of the generated poem as well as enter prompts such as a theme, mood, or specific words into the generator. The generated poems should demonstrate creativity, evoke emotions, and maintain thematic consistency with the input prompt. The system's success will be evaluated based on the quality, coherence, and relevance of the generated poetry to the provided context</a:t>
            </a:r>
          </a:p>
        </p:txBody>
      </p:sp>
    </p:spTree>
    <p:extLst>
      <p:ext uri="{BB962C8B-B14F-4D97-AF65-F5344CB8AC3E}">
        <p14:creationId xmlns:p14="http://schemas.microsoft.com/office/powerpoint/2010/main" val="9590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en-US" noProof="0" dirty="0"/>
              <a:t>PROJECT OVERVIEW</a:t>
            </a:r>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1530220" y="2439072"/>
            <a:ext cx="9116009" cy="3078403"/>
          </a:xfrm>
        </p:spPr>
        <p:txBody>
          <a:bodyPr>
            <a:normAutofit/>
          </a:bodyPr>
          <a:lstStyle/>
          <a:p>
            <a:pPr marL="0" lvl="0" indent="0" algn="ctr">
              <a:buNone/>
            </a:pPr>
            <a:r>
              <a:rPr lang="en-US" sz="2000" noProof="0" dirty="0"/>
              <a:t>The LSTM-based Poem Generator project aims to develop an innovative system capable of automatically generating original poetry based on user-provided prompts. Leveraging deep learning techniques, particularly Long Short-Term Memory (LSTM) networks, this project addresses the need for a versatile tool that assists writers, artists, and enthusiasts in exploring various themes and styles of poetry.</a:t>
            </a:r>
          </a:p>
        </p:txBody>
      </p:sp>
    </p:spTree>
    <p:extLst>
      <p:ext uri="{BB962C8B-B14F-4D97-AF65-F5344CB8AC3E}">
        <p14:creationId xmlns:p14="http://schemas.microsoft.com/office/powerpoint/2010/main" val="311935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lvl="0"/>
            <a:r>
              <a:rPr lang="en-US" noProof="0" dirty="0"/>
              <a:t>PROJECT OVERVIEW</a:t>
            </a:r>
            <a:br>
              <a:rPr lang="en-US" noProof="0" dirty="0"/>
            </a:br>
            <a:r>
              <a:rPr lang="en-US" sz="2000" noProof="0" dirty="0"/>
              <a:t>OBJECTIVE</a:t>
            </a:r>
            <a:endParaRPr lang="en-US" noProof="0" dirty="0"/>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978569" y="2099512"/>
            <a:ext cx="10491538" cy="4186989"/>
          </a:xfrm>
        </p:spPr>
        <p:txBody>
          <a:bodyPr>
            <a:normAutofit fontScale="92500"/>
          </a:bodyPr>
          <a:lstStyle/>
          <a:p>
            <a:pPr>
              <a:lnSpc>
                <a:spcPct val="100000"/>
              </a:lnSpc>
            </a:pPr>
            <a:r>
              <a:rPr lang="en-US" noProof="0" dirty="0">
                <a:cs typeface="Calibri" panose="020F0502020204030204" pitchFamily="34" charset="0"/>
              </a:rPr>
              <a:t>Design and implement an LSTM-based model capable of learning from a dataset of poems.</a:t>
            </a:r>
          </a:p>
          <a:p>
            <a:pPr>
              <a:lnSpc>
                <a:spcPct val="100000"/>
              </a:lnSpc>
            </a:pPr>
            <a:r>
              <a:rPr lang="en-US" noProof="0" dirty="0">
                <a:cs typeface="Calibri" panose="020F0502020204030204" pitchFamily="34" charset="0"/>
              </a:rPr>
              <a:t>Enable the model to generate coherent and contextually relevant poetry in response to user prompts.</a:t>
            </a:r>
          </a:p>
          <a:p>
            <a:pPr>
              <a:lnSpc>
                <a:spcPct val="100000"/>
              </a:lnSpc>
            </a:pPr>
            <a:r>
              <a:rPr lang="en-US" noProof="0" dirty="0">
                <a:cs typeface="Calibri" panose="020F0502020204030204" pitchFamily="34" charset="0"/>
              </a:rPr>
              <a:t>Provide users with a platform to express creativity through poetry generation.</a:t>
            </a:r>
          </a:p>
          <a:p>
            <a:pPr>
              <a:lnSpc>
                <a:spcPct val="100000"/>
              </a:lnSpc>
            </a:pPr>
            <a:r>
              <a:rPr lang="en-US" noProof="0" dirty="0">
                <a:cs typeface="Calibri" panose="020F0502020204030204" pitchFamily="34" charset="0"/>
              </a:rPr>
              <a:t>Enable users to explore various themes, styles, and structures in their poetry.</a:t>
            </a:r>
          </a:p>
          <a:p>
            <a:pPr>
              <a:lnSpc>
                <a:spcPct val="100000"/>
              </a:lnSpc>
            </a:pPr>
            <a:r>
              <a:rPr lang="en-US" noProof="0" dirty="0">
                <a:cs typeface="Calibri" panose="020F0502020204030204" pitchFamily="34" charset="0"/>
              </a:rPr>
              <a:t>Inspire users to delve into literary exploration by generating diverse and captivating poems.</a:t>
            </a:r>
          </a:p>
          <a:p>
            <a:pPr>
              <a:lnSpc>
                <a:spcPct val="100000"/>
              </a:lnSpc>
            </a:pPr>
            <a:r>
              <a:rPr lang="en-US" noProof="0" dirty="0">
                <a:cs typeface="Calibri" panose="020F0502020204030204" pitchFamily="34" charset="0"/>
              </a:rPr>
              <a:t>Aim to generate high-quality poetry that exhibits coherence and relevance to the input prompts.</a:t>
            </a:r>
          </a:p>
          <a:p>
            <a:pPr>
              <a:lnSpc>
                <a:spcPct val="100000"/>
              </a:lnSpc>
            </a:pPr>
            <a:r>
              <a:rPr lang="en-US" noProof="0" dirty="0">
                <a:cs typeface="Calibri" panose="020F0502020204030204" pitchFamily="34" charset="0"/>
              </a:rPr>
              <a:t>Continuously refine the model based on user feedback to improve the quality of generated poems.</a:t>
            </a:r>
          </a:p>
        </p:txBody>
      </p:sp>
    </p:spTree>
    <p:extLst>
      <p:ext uri="{BB962C8B-B14F-4D97-AF65-F5344CB8AC3E}">
        <p14:creationId xmlns:p14="http://schemas.microsoft.com/office/powerpoint/2010/main" val="165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529935" y="571499"/>
            <a:ext cx="11118274" cy="1154114"/>
          </a:xfrm>
        </p:spPr>
        <p: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noProof="0" dirty="0"/>
            </a:br>
            <a:r>
              <a:rPr lang="en-US" noProof="0" dirty="0"/>
              <a:t>PROJECT OVERVIEW</a:t>
            </a:r>
            <a:br>
              <a:rPr lang="en-US" noProof="0" dirty="0"/>
            </a:br>
            <a: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t>EXPECTED OUTCOME</a:t>
            </a:r>
            <a:br>
              <a:rPr kumimoji="0" lang="en-US" sz="2000" b="1" i="0" u="none" strike="noStrike" kern="1200" cap="none" spc="0" normalizeH="0" baseline="0" noProof="0" dirty="0">
                <a:ln>
                  <a:noFill/>
                </a:ln>
                <a:solidFill>
                  <a:prstClr val="white"/>
                </a:solidFill>
                <a:effectLst/>
                <a:uLnTx/>
                <a:uFillTx/>
                <a:latin typeface="Century Gothic" panose="020B0502020202020204"/>
                <a:ea typeface="+mn-ea"/>
                <a:cs typeface="+mn-cs"/>
              </a:rPr>
            </a:br>
            <a:endParaRPr lang="en-US" noProof="0" dirty="0"/>
          </a:p>
        </p:txBody>
      </p:sp>
      <p:sp>
        <p:nvSpPr>
          <p:cNvPr id="11" name="Content Placeholder 2">
            <a:extLst>
              <a:ext uri="{FF2B5EF4-FFF2-40B4-BE49-F238E27FC236}">
                <a16:creationId xmlns:a16="http://schemas.microsoft.com/office/drawing/2014/main" id="{874BC69E-86C5-B357-6166-9DB1939DC645}"/>
              </a:ext>
            </a:extLst>
          </p:cNvPr>
          <p:cNvSpPr txBox="1">
            <a:spLocks/>
          </p:cNvSpPr>
          <p:nvPr/>
        </p:nvSpPr>
        <p:spPr>
          <a:xfrm>
            <a:off x="1824871" y="2535250"/>
            <a:ext cx="8756043" cy="2245297"/>
          </a:xfrm>
          <a:prstGeom prst="rect">
            <a:avLst/>
          </a:prstGeom>
          <a:effectLst/>
        </p:spPr>
        <p:txBody>
          <a:bodyPr vert="horz" lIns="91440" tIns="45720" rIns="91440" bIns="45720" rtlCol="0" anchor="t">
            <a:normAutofit/>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robust and user-friendly system capable of generating original and compelling poetry in response to user prompts. The generated poems should demonstrate coherence, creativity, and thematic consistency, thereby providing users with a valuable tool for artistic expression and creative exploration in the realm of poetry.</a:t>
            </a:r>
          </a:p>
        </p:txBody>
      </p:sp>
    </p:spTree>
    <p:extLst>
      <p:ext uri="{BB962C8B-B14F-4D97-AF65-F5344CB8AC3E}">
        <p14:creationId xmlns:p14="http://schemas.microsoft.com/office/powerpoint/2010/main" val="368359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529935" y="2173888"/>
            <a:ext cx="3990110" cy="2192482"/>
          </a:xfrm>
        </p:spPr>
        <p:txBody>
          <a:bodyPr/>
          <a:lstStyle/>
          <a:p>
            <a:r>
              <a:rPr lang="en-US" dirty="0"/>
              <a:t>END USERS</a:t>
            </a:r>
          </a:p>
        </p:txBody>
      </p:sp>
      <p:sp>
        <p:nvSpPr>
          <p:cNvPr id="9" name="Content Placeholder 2">
            <a:extLst>
              <a:ext uri="{FF2B5EF4-FFF2-40B4-BE49-F238E27FC236}">
                <a16:creationId xmlns:a16="http://schemas.microsoft.com/office/drawing/2014/main" id="{E77B1F77-B67C-61AB-D402-29B01FCF7EC6}"/>
              </a:ext>
            </a:extLst>
          </p:cNvPr>
          <p:cNvSpPr txBox="1">
            <a:spLocks/>
          </p:cNvSpPr>
          <p:nvPr/>
        </p:nvSpPr>
        <p:spPr>
          <a:xfrm>
            <a:off x="4770121" y="457200"/>
            <a:ext cx="6891944" cy="5913120"/>
          </a:xfrm>
          <a:prstGeom prst="rect">
            <a:avLst/>
          </a:prstGeom>
          <a:effectLst/>
        </p:spPr>
        <p:txBody>
          <a:bodyPr vert="horz" lIns="91440" tIns="45720" rIns="91440" bIns="45720" rtlCol="0" anchor="t">
            <a:normAutofit lnSpcReduction="10000"/>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chemeClr val="tx1"/>
              </a:buClr>
            </a:pPr>
            <a:r>
              <a:rPr lang="en-US" b="1" dirty="0">
                <a:solidFill>
                  <a:schemeClr val="tx1"/>
                </a:solidFill>
              </a:rPr>
              <a:t>Poets and Writers: </a:t>
            </a:r>
            <a:r>
              <a:rPr lang="en-US" dirty="0">
                <a:solidFill>
                  <a:schemeClr val="tx1"/>
                </a:solidFill>
              </a:rPr>
              <a:t>Use the system for generating new ideas, overcoming writer's block, and experimenting with themes and styles in poetry.</a:t>
            </a:r>
          </a:p>
          <a:p>
            <a:pPr>
              <a:buClr>
                <a:schemeClr val="tx1"/>
              </a:buClr>
            </a:pPr>
            <a:r>
              <a:rPr lang="en-US" b="1" dirty="0">
                <a:solidFill>
                  <a:schemeClr val="tx1"/>
                </a:solidFill>
              </a:rPr>
              <a:t>Students and Educators: </a:t>
            </a:r>
            <a:r>
              <a:rPr lang="en-US" dirty="0">
                <a:solidFill>
                  <a:schemeClr val="tx1"/>
                </a:solidFill>
              </a:rPr>
              <a:t>Utilize the system as a learning tool to explore various poetic forms, analyze generated poems, and inspire writing assignments.</a:t>
            </a:r>
          </a:p>
          <a:p>
            <a:pPr>
              <a:buClr>
                <a:schemeClr val="tx1"/>
              </a:buClr>
            </a:pPr>
            <a:r>
              <a:rPr lang="en-US" b="1" dirty="0">
                <a:solidFill>
                  <a:schemeClr val="tx1"/>
                </a:solidFill>
              </a:rPr>
              <a:t>Artists and Performers: </a:t>
            </a:r>
            <a:r>
              <a:rPr lang="en-US" dirty="0">
                <a:solidFill>
                  <a:schemeClr val="tx1"/>
                </a:solidFill>
              </a:rPr>
              <a:t>Find value in the system for generating lyrical content, exploring new poetic concepts, and incorporating them into performances or artworks.</a:t>
            </a:r>
          </a:p>
          <a:p>
            <a:pPr>
              <a:buClr>
                <a:schemeClr val="tx1"/>
              </a:buClr>
            </a:pPr>
            <a:r>
              <a:rPr lang="en-US" b="1" dirty="0">
                <a:solidFill>
                  <a:schemeClr val="tx1"/>
                </a:solidFill>
              </a:rPr>
              <a:t>Creative Enthusiasts: </a:t>
            </a:r>
            <a:r>
              <a:rPr lang="en-US" dirty="0">
                <a:solidFill>
                  <a:schemeClr val="tx1"/>
                </a:solidFill>
              </a:rPr>
              <a:t>Use the system for inspiration, relaxation, or personal enrichment, regardless of professional background.</a:t>
            </a:r>
          </a:p>
          <a:p>
            <a:pPr>
              <a:buClr>
                <a:schemeClr val="tx1"/>
              </a:buClr>
            </a:pPr>
            <a:r>
              <a:rPr lang="en-US" b="1" dirty="0">
                <a:solidFill>
                  <a:schemeClr val="tx1"/>
                </a:solidFill>
              </a:rPr>
              <a:t>Literary Communities: </a:t>
            </a:r>
            <a:r>
              <a:rPr lang="en-US" dirty="0">
                <a:solidFill>
                  <a:schemeClr val="tx1"/>
                </a:solidFill>
              </a:rPr>
              <a:t>Use the system for collaborative writing projects, poetry challenges, and interactive workshops online or offline.</a:t>
            </a:r>
          </a:p>
        </p:txBody>
      </p:sp>
    </p:spTree>
    <p:extLst>
      <p:ext uri="{BB962C8B-B14F-4D97-AF65-F5344CB8AC3E}">
        <p14:creationId xmlns:p14="http://schemas.microsoft.com/office/powerpoint/2010/main" val="410443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5972AC-EBF0-AEDE-17FB-A51EAA83AA0E}"/>
              </a:ext>
            </a:extLst>
          </p:cNvPr>
          <p:cNvSpPr>
            <a:spLocks noGrp="1"/>
          </p:cNvSpPr>
          <p:nvPr>
            <p:ph type="title"/>
          </p:nvPr>
        </p:nvSpPr>
        <p:spPr>
          <a:xfrm>
            <a:off x="8069036" y="1311708"/>
            <a:ext cx="3829465" cy="2693887"/>
          </a:xfrm>
        </p:spPr>
        <p:txBody>
          <a:bodyPr/>
          <a:lstStyle/>
          <a:p>
            <a:r>
              <a:rPr lang="en-US" dirty="0"/>
              <a:t>VALUE PROPOSITION</a:t>
            </a:r>
          </a:p>
        </p:txBody>
      </p:sp>
      <p:sp>
        <p:nvSpPr>
          <p:cNvPr id="9" name="Content Placeholder 2">
            <a:extLst>
              <a:ext uri="{FF2B5EF4-FFF2-40B4-BE49-F238E27FC236}">
                <a16:creationId xmlns:a16="http://schemas.microsoft.com/office/drawing/2014/main" id="{BC8B0727-07D1-A5AD-ED7C-9DDE9BFF592F}"/>
              </a:ext>
            </a:extLst>
          </p:cNvPr>
          <p:cNvSpPr txBox="1">
            <a:spLocks/>
          </p:cNvSpPr>
          <p:nvPr/>
        </p:nvSpPr>
        <p:spPr>
          <a:xfrm>
            <a:off x="634482" y="606490"/>
            <a:ext cx="6214187" cy="5626360"/>
          </a:xfrm>
          <a:prstGeom prst="rect">
            <a:avLst/>
          </a:prstGeom>
          <a:solidFill>
            <a:schemeClr val="accent1">
              <a:lumMod val="50000"/>
            </a:schemeClr>
          </a:solidFill>
          <a:effectLst/>
        </p:spPr>
        <p:txBody>
          <a:bodyPr vert="horz" lIns="91440" tIns="45720" rIns="91440" bIns="45720" rtlCol="0" anchor="t">
            <a:normAutofit lnSpcReduction="10000"/>
          </a:bodyPr>
          <a:lstStyle>
            <a:lvl1pPr marL="285750" indent="-285750" algn="l" defTabSz="457200" rtl="0" eaLnBrk="1" latinLnBrk="0" hangingPunct="1">
              <a:lnSpc>
                <a:spcPct val="120000"/>
              </a:lnSpc>
              <a:spcBef>
                <a:spcPts val="600"/>
              </a:spcBef>
              <a:spcAft>
                <a:spcPts val="1200"/>
              </a:spcAft>
              <a:buClr>
                <a:schemeClr val="accent1">
                  <a:lumMod val="50000"/>
                </a:schemeClr>
              </a:buClr>
              <a:buFont typeface="Arial" panose="020B0604020202020204" pitchFamily="34" charset="0"/>
              <a:buChar char="•"/>
              <a:defRPr sz="1800" kern="1200">
                <a:solidFill>
                  <a:schemeClr val="accent1">
                    <a:lumMod val="50000"/>
                  </a:schemeClr>
                </a:solidFill>
                <a:latin typeface="+mn-lt"/>
                <a:ea typeface="+mn-ea"/>
                <a:cs typeface="+mn-cs"/>
              </a:defRPr>
            </a:lvl1pPr>
            <a:lvl2pPr marL="742950" indent="-28575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600" kern="1200">
                <a:solidFill>
                  <a:schemeClr val="accent1">
                    <a:lumMod val="50000"/>
                  </a:schemeClr>
                </a:solidFill>
                <a:latin typeface="+mn-lt"/>
                <a:ea typeface="+mn-ea"/>
                <a:cs typeface="+mn-cs"/>
              </a:defRPr>
            </a:lvl2pPr>
            <a:lvl3pPr marL="11430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400" kern="1200">
                <a:solidFill>
                  <a:schemeClr val="accent1">
                    <a:lumMod val="50000"/>
                  </a:schemeClr>
                </a:solidFill>
                <a:latin typeface="+mn-lt"/>
                <a:ea typeface="+mn-ea"/>
                <a:cs typeface="+mn-cs"/>
              </a:defRPr>
            </a:lvl3pPr>
            <a:lvl4pPr marL="16002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4pPr>
            <a:lvl5pPr marL="2057400" indent="-228600" algn="l" defTabSz="457200" rtl="0" eaLnBrk="1" latinLnBrk="0" hangingPunct="1">
              <a:lnSpc>
                <a:spcPct val="120000"/>
              </a:lnSpc>
              <a:spcBef>
                <a:spcPct val="20000"/>
              </a:spcBef>
              <a:spcAft>
                <a:spcPts val="1200"/>
              </a:spcAft>
              <a:buClr>
                <a:schemeClr val="accent1">
                  <a:lumMod val="50000"/>
                </a:schemeClr>
              </a:buClr>
              <a:buFont typeface="Arial" panose="020B0604020202020204" pitchFamily="34" charset="0"/>
              <a:buChar char="•"/>
              <a:defRPr sz="1200" kern="1200">
                <a:solidFill>
                  <a:schemeClr val="accent1">
                    <a:lumMod val="50000"/>
                  </a:schemeClr>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Clr>
                <a:schemeClr val="tx1"/>
              </a:buClr>
              <a:buNone/>
            </a:pPr>
            <a:r>
              <a:rPr lang="en-US" sz="2000" dirty="0">
                <a:solidFill>
                  <a:schemeClr val="tx1"/>
                </a:solidFill>
              </a:rPr>
              <a:t>Our LSTM-based poetry generation system offers a transformative experience to poets, writers, educators, artists, and creative enthusiasts by providing a seamless platform for generating coherent and captivating poetry. With its ability to overcome writer's block, inspire creativity, and facilitate collaborative writing projects, the system empowers users to explore diverse themes, styles, and forms of poetry. Whether used for personal enrichment, academic exploration, or artistic expression, our system serves as a catalyst for literary exploration and community engagement, fostering a deeper appreciation for the art of poetry while enhancing the creative journey for individuals and literary communities alike</a:t>
            </a:r>
          </a:p>
        </p:txBody>
      </p:sp>
    </p:spTree>
    <p:extLst>
      <p:ext uri="{BB962C8B-B14F-4D97-AF65-F5344CB8AC3E}">
        <p14:creationId xmlns:p14="http://schemas.microsoft.com/office/powerpoint/2010/main" val="2610945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9F0C84-2C14-4FB8-88C2-9577181F2CC2}">
  <ds:schemaRefs>
    <ds:schemaRef ds:uri="http://schemas.microsoft.com/sharepoint/v3/contenttype/forms"/>
  </ds:schemaRefs>
</ds:datastoreItem>
</file>

<file path=customXml/itemProps2.xml><?xml version="1.0" encoding="utf-8"?>
<ds:datastoreItem xmlns:ds="http://schemas.openxmlformats.org/officeDocument/2006/customXml" ds:itemID="{E4ACCF44-01D5-4C40-9EAC-D3C3683409F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72B3831-C4F2-498C-8E5F-F8D6F9054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Liquid void presentation</Template>
  <TotalTime>184</TotalTime>
  <Words>1010</Words>
  <Application>Microsoft Office PowerPoint</Application>
  <PresentationFormat>Widescreen</PresentationFormat>
  <Paragraphs>73</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Century Gothic</vt:lpstr>
      <vt:lpstr>Wingdings</vt:lpstr>
      <vt:lpstr>Wingdings 2</vt:lpstr>
      <vt:lpstr>Quotable</vt:lpstr>
      <vt:lpstr>TNSDC - GENERATIVE AI FOR ENGINEERING</vt:lpstr>
      <vt:lpstr>PROJECT TITLE</vt:lpstr>
      <vt:lpstr>Agenda</vt:lpstr>
      <vt:lpstr>PROBLEM STATEMENT</vt:lpstr>
      <vt:lpstr>PROJECT OVERVIEW</vt:lpstr>
      <vt:lpstr>PROJECT OVERVIEW OBJECTIVE</vt:lpstr>
      <vt:lpstr> PROJECT OVERVIEW EXPECTED OUTCOME </vt:lpstr>
      <vt:lpstr>END USERS</vt:lpstr>
      <vt:lpstr>VALUE PROPOSITION</vt:lpstr>
      <vt:lpstr>SOLUTION</vt:lpstr>
      <vt:lpstr>MODELLING</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dc:title>
  <dc:creator>Gayathri R</dc:creator>
  <cp:lastModifiedBy>Gayathri R</cp:lastModifiedBy>
  <cp:revision>1</cp:revision>
  <dcterms:created xsi:type="dcterms:W3CDTF">2024-03-31T10:00:45Z</dcterms:created>
  <dcterms:modified xsi:type="dcterms:W3CDTF">2024-03-31T13:31:38Z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