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uvasri\Documents\EXCEL%20PRO\S.%20Gayathri(Employee%20Performance%20Analysi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[S. Gayathri(Employee Performance Analysis).xlsx]Employee performance Analysis!PivotTable1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'Employee performance Analysis'!$B$3:$B$4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'Employee performance Analysis'!$A$5:$A$19</c:f>
              <c:strCache>
                <c:ptCount val="14"/>
                <c:pt idx="0">
                  <c:v>Account Management</c:v>
                </c:pt>
                <c:pt idx="1">
                  <c:v>Facilities/Engineering</c:v>
                </c:pt>
                <c:pt idx="2">
                  <c:v>Green Building</c:v>
                </c:pt>
                <c:pt idx="3">
                  <c:v>IT</c:v>
                </c:pt>
                <c:pt idx="4">
                  <c:v>Major Mfg Projects</c:v>
                </c:pt>
                <c:pt idx="5">
                  <c:v>Manufacturing</c:v>
                </c:pt>
                <c:pt idx="6">
                  <c:v>Manufacturing Admin</c:v>
                </c:pt>
                <c:pt idx="7">
                  <c:v>Marketing</c:v>
                </c:pt>
                <c:pt idx="8">
                  <c:v>Product Development</c:v>
                </c:pt>
                <c:pt idx="9">
                  <c:v>Quality Assurance</c:v>
                </c:pt>
                <c:pt idx="10">
                  <c:v>Quality Control</c:v>
                </c:pt>
                <c:pt idx="11">
                  <c:v>Sales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'Employee performance Analysis'!$B$5:$B$19</c:f>
              <c:numCache>
                <c:formatCode>General</c:formatCode>
                <c:ptCount val="14"/>
                <c:pt idx="0">
                  <c:v>4.5</c:v>
                </c:pt>
                <c:pt idx="1">
                  <c:v>10</c:v>
                </c:pt>
                <c:pt idx="2">
                  <c:v>4.5</c:v>
                </c:pt>
                <c:pt idx="4">
                  <c:v>2</c:v>
                </c:pt>
                <c:pt idx="7">
                  <c:v>3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E9-4B59-AC64-DDEE1D397AC9}"/>
            </c:ext>
          </c:extLst>
        </c:ser>
        <c:ser>
          <c:idx val="1"/>
          <c:order val="1"/>
          <c:tx>
            <c:strRef>
              <c:f>'Employee performance Analysis'!$C$3:$C$4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'Employee performance Analysis'!$A$5:$A$19</c:f>
              <c:strCache>
                <c:ptCount val="14"/>
                <c:pt idx="0">
                  <c:v>Account Management</c:v>
                </c:pt>
                <c:pt idx="1">
                  <c:v>Facilities/Engineering</c:v>
                </c:pt>
                <c:pt idx="2">
                  <c:v>Green Building</c:v>
                </c:pt>
                <c:pt idx="3">
                  <c:v>IT</c:v>
                </c:pt>
                <c:pt idx="4">
                  <c:v>Major Mfg Projects</c:v>
                </c:pt>
                <c:pt idx="5">
                  <c:v>Manufacturing</c:v>
                </c:pt>
                <c:pt idx="6">
                  <c:v>Manufacturing Admin</c:v>
                </c:pt>
                <c:pt idx="7">
                  <c:v>Marketing</c:v>
                </c:pt>
                <c:pt idx="8">
                  <c:v>Product Development</c:v>
                </c:pt>
                <c:pt idx="9">
                  <c:v>Quality Assurance</c:v>
                </c:pt>
                <c:pt idx="10">
                  <c:v>Quality Control</c:v>
                </c:pt>
                <c:pt idx="11">
                  <c:v>Sales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'Employee performance Analysis'!$C$5:$C$19</c:f>
              <c:numCache>
                <c:formatCode>General</c:formatCode>
                <c:ptCount val="14"/>
                <c:pt idx="0">
                  <c:v>14.5</c:v>
                </c:pt>
                <c:pt idx="3">
                  <c:v>1</c:v>
                </c:pt>
                <c:pt idx="5">
                  <c:v>10</c:v>
                </c:pt>
                <c:pt idx="6">
                  <c:v>3</c:v>
                </c:pt>
                <c:pt idx="8">
                  <c:v>5</c:v>
                </c:pt>
                <c:pt idx="9">
                  <c:v>4.5</c:v>
                </c:pt>
                <c:pt idx="10">
                  <c:v>7</c:v>
                </c:pt>
                <c:pt idx="11">
                  <c:v>3</c:v>
                </c:pt>
                <c:pt idx="1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E9-4B59-AC64-DDEE1D397AC9}"/>
            </c:ext>
          </c:extLst>
        </c:ser>
        <c:ser>
          <c:idx val="2"/>
          <c:order val="2"/>
          <c:tx>
            <c:strRef>
              <c:f>'Employee performance Analysis'!$D$3:$D$4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'Employee performance Analysis'!$A$5:$A$19</c:f>
              <c:strCache>
                <c:ptCount val="14"/>
                <c:pt idx="0">
                  <c:v>Account Management</c:v>
                </c:pt>
                <c:pt idx="1">
                  <c:v>Facilities/Engineering</c:v>
                </c:pt>
                <c:pt idx="2">
                  <c:v>Green Building</c:v>
                </c:pt>
                <c:pt idx="3">
                  <c:v>IT</c:v>
                </c:pt>
                <c:pt idx="4">
                  <c:v>Major Mfg Projects</c:v>
                </c:pt>
                <c:pt idx="5">
                  <c:v>Manufacturing</c:v>
                </c:pt>
                <c:pt idx="6">
                  <c:v>Manufacturing Admin</c:v>
                </c:pt>
                <c:pt idx="7">
                  <c:v>Marketing</c:v>
                </c:pt>
                <c:pt idx="8">
                  <c:v>Product Development</c:v>
                </c:pt>
                <c:pt idx="9">
                  <c:v>Quality Assurance</c:v>
                </c:pt>
                <c:pt idx="10">
                  <c:v>Quality Control</c:v>
                </c:pt>
                <c:pt idx="11">
                  <c:v>Sales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'Employee performance Analysis'!$D$5:$D$19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2-C7E9-4B59-AC64-DDEE1D397A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66498496"/>
        <c:axId val="766491296"/>
        <c:axId val="0"/>
      </c:bar3DChart>
      <c:catAx>
        <c:axId val="76649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491296"/>
        <c:crosses val="autoZero"/>
        <c:auto val="1"/>
        <c:lblAlgn val="ctr"/>
        <c:lblOffset val="100"/>
        <c:noMultiLvlLbl val="0"/>
      </c:catAx>
      <c:valAx>
        <c:axId val="76649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49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5773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22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88436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222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138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745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1825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3434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1583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151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693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4994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602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14400" y="712207"/>
            <a:ext cx="9982200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bg1"/>
                </a:solidFill>
                <a:effectLst/>
                <a:highlight>
                  <a:srgbClr val="8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chemeClr val="bg1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bg1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 Gayathri</a:t>
            </a:r>
          </a:p>
          <a:p>
            <a:r>
              <a:rPr lang="en-US" sz="2400" dirty="0"/>
              <a:t>REGISTER NO: 312220322</a:t>
            </a:r>
          </a:p>
          <a:p>
            <a:r>
              <a:rPr lang="en-US" sz="2400" dirty="0"/>
              <a:t>DEPARTMENT: III – B.com Computer Applications</a:t>
            </a:r>
          </a:p>
          <a:p>
            <a:r>
              <a:rPr lang="en-US" sz="2400" dirty="0"/>
              <a:t>COLLEGE: Jeppiaar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A70B8-7597-0531-03A0-DB9449644F2B}"/>
              </a:ext>
            </a:extLst>
          </p:cNvPr>
          <p:cNvSpPr txBox="1"/>
          <p:nvPr/>
        </p:nvSpPr>
        <p:spPr>
          <a:xfrm>
            <a:off x="914400" y="18288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Dataset collection - Employee Performance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Dataset Preparation – Clearing blanks, filtering and removing blank data in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Using count formula to attain the feedback for job through job performance level.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Insert Pivot table to summarized the dataset on employee performance based on gender, performance level.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BB615-0D0E-70B5-0EEE-21078B92044D}"/>
              </a:ext>
            </a:extLst>
          </p:cNvPr>
          <p:cNvSpPr txBox="1"/>
          <p:nvPr/>
        </p:nvSpPr>
        <p:spPr>
          <a:xfrm>
            <a:off x="3050458" y="325170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61A47C6-1235-5D52-D64F-7A53D4BCDD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171605"/>
              </p:ext>
            </p:extLst>
          </p:nvPr>
        </p:nvGraphicFramePr>
        <p:xfrm>
          <a:off x="1447800" y="1670685"/>
          <a:ext cx="7048500" cy="422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F97B0-F579-2067-B2B5-A016FCD481D4}"/>
              </a:ext>
            </a:extLst>
          </p:cNvPr>
          <p:cNvSpPr txBox="1"/>
          <p:nvPr/>
        </p:nvSpPr>
        <p:spPr>
          <a:xfrm>
            <a:off x="1295400" y="1905000"/>
            <a:ext cx="7086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has not only improved our performance management process but also contributed to a more positive and supportive work culture. We will continue to monitor and refine the system to ensure it remains effective and aligned with our organizations evolving needs.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5086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highlight>
                  <a:srgbClr val="800080"/>
                </a:highlight>
              </a:rPr>
              <a:t>PROJECT</a:t>
            </a:r>
            <a:r>
              <a:rPr sz="4250" spc="-85" dirty="0">
                <a:highlight>
                  <a:srgbClr val="800080"/>
                </a:highlight>
              </a:rPr>
              <a:t> </a:t>
            </a:r>
            <a:r>
              <a:rPr sz="4250" spc="25" dirty="0">
                <a:highlight>
                  <a:srgbClr val="800080"/>
                </a:highlight>
              </a:rPr>
              <a:t>TITLE</a:t>
            </a:r>
            <a:endParaRPr sz="4250" dirty="0">
              <a:highlight>
                <a:srgbClr val="800080"/>
              </a:highlight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84386" y="735328"/>
            <a:ext cx="586881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>
                <a:highlight>
                  <a:srgbClr val="800080"/>
                </a:highlight>
              </a:rPr>
              <a:t>A</a:t>
            </a:r>
            <a:r>
              <a:rPr b="1" spc="-5" dirty="0">
                <a:highlight>
                  <a:srgbClr val="800080"/>
                </a:highlight>
              </a:rPr>
              <a:t>G</a:t>
            </a:r>
            <a:r>
              <a:rPr b="1" spc="-35" dirty="0">
                <a:highlight>
                  <a:srgbClr val="800080"/>
                </a:highlight>
              </a:rPr>
              <a:t>E</a:t>
            </a:r>
            <a:r>
              <a:rPr b="1" spc="15" dirty="0">
                <a:highlight>
                  <a:srgbClr val="800080"/>
                </a:highlight>
              </a:rPr>
              <a:t>N</a:t>
            </a:r>
            <a:r>
              <a:rPr b="1" dirty="0">
                <a:highlight>
                  <a:srgbClr val="800080"/>
                </a:highlight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CA7F3C-D5C8-B1D9-E50F-1AB779F9BB1B}"/>
              </a:ext>
            </a:extLst>
          </p:cNvPr>
          <p:cNvSpPr txBox="1"/>
          <p:nvPr/>
        </p:nvSpPr>
        <p:spPr>
          <a:xfrm>
            <a:off x="914400" y="2209800"/>
            <a:ext cx="70770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current performance evaluation process is subjective and biased, leading to inconsistent ratings and inadequate feedback, resulting in disengaged employees and suboptimal talent development.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implement a comprehensive  employee performance analysis and management system to improve accuracy, efficiency and effectiveness in evaluating employee performance identifying development needs and driving business outcomes.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20579-76B4-E330-662B-E9E06F595AE2}"/>
              </a:ext>
            </a:extLst>
          </p:cNvPr>
          <p:cNvSpPr txBox="1"/>
          <p:nvPr/>
        </p:nvSpPr>
        <p:spPr>
          <a:xfrm>
            <a:off x="1295400" y="2133600"/>
            <a:ext cx="586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Human resources(HR) Teams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Team leaders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Supervisors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Business analysis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3CC992-7FED-DA0D-C532-BEFEC9510706}"/>
              </a:ext>
            </a:extLst>
          </p:cNvPr>
          <p:cNvSpPr txBox="1"/>
          <p:nvPr/>
        </p:nvSpPr>
        <p:spPr>
          <a:xfrm>
            <a:off x="3505200" y="2362200"/>
            <a:ext cx="6029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 comprehensive employee performance analysis and management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Improved accuracy and fairness of performance evaluation.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Enhanced efficiency of the performance management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Increased employee engagement and productivity</a:t>
            </a:r>
            <a:r>
              <a:rPr lang="en-US" dirty="0"/>
              <a:t>.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1CA37-A694-7F39-66D3-F12C314C499C}"/>
              </a:ext>
            </a:extLst>
          </p:cNvPr>
          <p:cNvSpPr txBox="1"/>
          <p:nvPr/>
        </p:nvSpPr>
        <p:spPr>
          <a:xfrm>
            <a:off x="1295400" y="19050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Employee dataset -  - Kaggle.com</a:t>
            </a:r>
          </a:p>
          <a:p>
            <a:r>
              <a:rPr lang="en-US" sz="2400" dirty="0"/>
              <a:t>Variable: 35 features</a:t>
            </a:r>
          </a:p>
          <a:p>
            <a:r>
              <a:rPr lang="en-US" sz="2400" dirty="0"/>
              <a:t>Age =&lt;int&gt;Numerical value</a:t>
            </a:r>
          </a:p>
          <a:p>
            <a:r>
              <a:rPr lang="en-US" sz="2400" dirty="0"/>
              <a:t>Performance=&lt;int&gt;Numerical value</a:t>
            </a:r>
          </a:p>
          <a:p>
            <a:r>
              <a:rPr lang="en-US" sz="2400" dirty="0"/>
              <a:t>Gender=&lt;int&gt;Text Values</a:t>
            </a:r>
          </a:p>
          <a:p>
            <a:r>
              <a:rPr lang="en-US" sz="2400" dirty="0"/>
              <a:t>Job rate=&lt;int&gt;Numerical Values</a:t>
            </a:r>
          </a:p>
          <a:p>
            <a:r>
              <a:rPr lang="en-US" sz="2400" dirty="0"/>
              <a:t>Performance level=&lt;int&gt; Numerical value</a:t>
            </a:r>
          </a:p>
          <a:p>
            <a:r>
              <a:rPr lang="en-US" sz="2400" dirty="0"/>
              <a:t>Over time=&lt;fct&gt;Text Values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9E077-1710-90D7-EA8C-9E17449A6F46}"/>
              </a:ext>
            </a:extLst>
          </p:cNvPr>
          <p:cNvSpPr txBox="1"/>
          <p:nvPr/>
        </p:nvSpPr>
        <p:spPr>
          <a:xfrm>
            <a:off x="2209800" y="2301306"/>
            <a:ext cx="661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formula Used: COUNT</a:t>
            </a:r>
          </a:p>
          <a:p>
            <a:endParaRPr lang="en-US" sz="2400" dirty="0"/>
          </a:p>
          <a:p>
            <a:r>
              <a:rPr lang="en-US" sz="2400" dirty="0"/>
              <a:t>To find the feedback for job by analysis the job satisfaction level.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221</TotalTime>
  <Words>370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Gill Sans MT</vt:lpstr>
      <vt:lpstr>Roboto</vt:lpstr>
      <vt:lpstr>Times New Roman</vt:lpstr>
      <vt:lpstr>Trebuchet MS</vt:lpstr>
      <vt:lpstr>Wingdings</vt:lpstr>
      <vt:lpstr>Wingdings 2</vt:lpstr>
      <vt:lpstr>Dividend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 yuvasri</cp:lastModifiedBy>
  <cp:revision>22</cp:revision>
  <dcterms:created xsi:type="dcterms:W3CDTF">2024-03-29T15:07:22Z</dcterms:created>
  <dcterms:modified xsi:type="dcterms:W3CDTF">2024-09-01T10:01:05Z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