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84" r:id="rId4"/>
  </p:sldMasterIdLst>
  <p:notesMasterIdLst>
    <p:notesMasterId r:id="rId36"/>
  </p:notesMasterIdLst>
  <p:handoutMasterIdLst>
    <p:handoutMasterId r:id="rId37"/>
  </p:handoutMasterIdLst>
  <p:sldIdLst>
    <p:sldId id="256" r:id="rId5"/>
    <p:sldId id="309" r:id="rId6"/>
    <p:sldId id="296" r:id="rId7"/>
    <p:sldId id="316" r:id="rId8"/>
    <p:sldId id="317" r:id="rId9"/>
    <p:sldId id="310" r:id="rId10"/>
    <p:sldId id="322" r:id="rId11"/>
    <p:sldId id="323" r:id="rId12"/>
    <p:sldId id="324" r:id="rId13"/>
    <p:sldId id="325" r:id="rId14"/>
    <p:sldId id="321" r:id="rId15"/>
    <p:sldId id="320" r:id="rId16"/>
    <p:sldId id="330" r:id="rId17"/>
    <p:sldId id="331" r:id="rId18"/>
    <p:sldId id="319" r:id="rId19"/>
    <p:sldId id="318" r:id="rId20"/>
    <p:sldId id="326" r:id="rId21"/>
    <p:sldId id="327" r:id="rId22"/>
    <p:sldId id="328" r:id="rId23"/>
    <p:sldId id="329" r:id="rId24"/>
    <p:sldId id="336" r:id="rId25"/>
    <p:sldId id="337" r:id="rId26"/>
    <p:sldId id="332" r:id="rId27"/>
    <p:sldId id="333" r:id="rId28"/>
    <p:sldId id="334" r:id="rId29"/>
    <p:sldId id="335" r:id="rId30"/>
    <p:sldId id="338" r:id="rId31"/>
    <p:sldId id="339" r:id="rId32"/>
    <p:sldId id="278" r:id="rId33"/>
    <p:sldId id="314" r:id="rId34"/>
    <p:sldId id="31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D432"/>
    <a:srgbClr val="D8130E"/>
    <a:srgbClr val="18A3CE"/>
    <a:srgbClr val="A10F5B"/>
    <a:srgbClr val="A83E48"/>
    <a:srgbClr val="BF7E27"/>
    <a:srgbClr val="7DBA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276DD2-C465-49B1-80A8-7157CF2DAF1D}" v="81" dt="2024-08-19T08:40:12.928"/>
  </p1510:revLst>
</p1510:revInfo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794" autoAdjust="0"/>
  </p:normalViewPr>
  <p:slideViewPr>
    <p:cSldViewPr snapToGrid="0">
      <p:cViewPr varScale="1">
        <p:scale>
          <a:sx n="105" d="100"/>
          <a:sy n="105" d="100"/>
        </p:scale>
        <p:origin x="82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299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132FF3-00C3-45FE-8501-B8F9D16571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83E6F-356D-4DFE-9AA3-675AB04480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10618-3E38-4CD7-8875-0133B3A8EF5D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9CB11-025B-45E9-A55D-3FB3C383EA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03088-6A83-46E0-9E61-CCAF7C2285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23264-6C96-4D2A-B867-76FEADB599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353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FA7AE-61BF-43B4-B36F-68C449FF1070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C81A1-5F9C-4C15-B6E5-49FBACAD24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367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18E17-E86B-4918-AC6E-373CA9D866B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720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18E17-E86B-4918-AC6E-373CA9D866B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70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18E17-E86B-4918-AC6E-373CA9D866B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0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AC3AA-9C47-4E0B-BAC0-E8DEA4AD5A4E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60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Bottom Right">
            <a:extLst>
              <a:ext uri="{FF2B5EF4-FFF2-40B4-BE49-F238E27FC236}">
                <a16:creationId xmlns:a16="http://schemas.microsoft.com/office/drawing/2014/main" id="{0CBC73C8-CC60-49A5-BC76-BA8E43BB8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A2B94463-7088-4D2A-B55D-9C55F9570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785D7F3-06BB-480E-A58D-A8E0EB87C4D4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08AE46A-A447-444D-9163-96E61EC48767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1997203-3E59-4097-B832-06B249C67618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5D4D033-43E9-4776-9E25-97767380D8CC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E52F424-D385-43AD-AE40-3D9501923110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E32ABCD-6C91-4A5F-BB61-8B3C026C9080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6ABE3A6-D624-4D18-A43B-D87C67481123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F2787DC-EEA3-46C0-9CD4-1AB906DB4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67AAA19-C621-4D54-B748-5A06F4417C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9841" y="3003970"/>
            <a:ext cx="11084189" cy="3854030"/>
          </a:xfrm>
          <a:custGeom>
            <a:avLst/>
            <a:gdLst>
              <a:gd name="connsiteX0" fmla="*/ 5542094 w 11084189"/>
              <a:gd name="connsiteY0" fmla="*/ 0 h 3854030"/>
              <a:gd name="connsiteX1" fmla="*/ 11061525 w 11084189"/>
              <a:gd name="connsiteY1" fmla="*/ 3748287 h 3854030"/>
              <a:gd name="connsiteX2" fmla="*/ 11084189 w 11084189"/>
              <a:gd name="connsiteY2" fmla="*/ 3854030 h 3854030"/>
              <a:gd name="connsiteX3" fmla="*/ 0 w 11084189"/>
              <a:gd name="connsiteY3" fmla="*/ 3854030 h 3854030"/>
              <a:gd name="connsiteX4" fmla="*/ 22663 w 11084189"/>
              <a:gd name="connsiteY4" fmla="*/ 3748287 h 3854030"/>
              <a:gd name="connsiteX5" fmla="*/ 5542094 w 11084189"/>
              <a:gd name="connsiteY5" fmla="*/ 0 h 385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84189" h="3854030">
                <a:moveTo>
                  <a:pt x="5542094" y="0"/>
                </a:moveTo>
                <a:cubicBezTo>
                  <a:pt x="8264668" y="0"/>
                  <a:pt x="10536186" y="1609144"/>
                  <a:pt x="11061525" y="3748287"/>
                </a:cubicBezTo>
                <a:lnTo>
                  <a:pt x="11084189" y="3854030"/>
                </a:lnTo>
                <a:lnTo>
                  <a:pt x="0" y="3854030"/>
                </a:lnTo>
                <a:lnTo>
                  <a:pt x="22663" y="3748287"/>
                </a:lnTo>
                <a:cubicBezTo>
                  <a:pt x="548002" y="1609144"/>
                  <a:pt x="2819520" y="0"/>
                  <a:pt x="554209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grpSp>
        <p:nvGrpSpPr>
          <p:cNvPr id="9" name="Top Right">
            <a:extLst>
              <a:ext uri="{FF2B5EF4-FFF2-40B4-BE49-F238E27FC236}">
                <a16:creationId xmlns:a16="http://schemas.microsoft.com/office/drawing/2014/main" id="{3E5EBBCF-761D-49AA-8960-D06A3484B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0F7E5D2-CFBA-4149-A9B1-32047212E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8B55E1C-675E-425D-8EDF-AEA4D6B3475B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FCA9AA7-FBFD-40D2-BF04-E2E0B1BD63FC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09EC90-AF39-4D10-9018-0FFB283B91F4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F263181-1CB8-4DF1-94C2-E217E733B562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1408EA-002C-4A55-8451-03A0FCEC52B1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E51D71-EB7F-46DD-AE4A-E64644F646AC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01E4470-A9CC-4FE2-9249-F71E89C4FB28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6653DE96-35D3-4AA3-B11A-A5882CC7A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570602"/>
            <a:ext cx="5996619" cy="2226076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aseline="0"/>
            </a:lvl1pPr>
          </a:lstStyle>
          <a:p>
            <a:pPr algn="l"/>
            <a:endParaRPr lang="en-US" sz="5400" dirty="0">
              <a:cs typeface="Posterama" panose="020B0504020200020000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1C011E4-9F9C-45C6-9C1F-7A9F3721C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3040" y="1597426"/>
            <a:ext cx="3370134" cy="44140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/>
            </a:lvl1pPr>
          </a:lstStyle>
          <a:p>
            <a:pPr algn="l">
              <a:lnSpc>
                <a:spcPct val="110000"/>
              </a:lnSpc>
            </a:pPr>
            <a:endParaRPr lang="en-US" sz="2200" dirty="0">
              <a:cs typeface="Segoe UI Semilight" panose="020B0402040204020203" pitchFamily="34" charset="0"/>
            </a:endParaRPr>
          </a:p>
        </p:txBody>
      </p:sp>
      <p:grpSp>
        <p:nvGrpSpPr>
          <p:cNvPr id="21" name="Cross">
            <a:extLst>
              <a:ext uri="{FF2B5EF4-FFF2-40B4-BE49-F238E27FC236}">
                <a16:creationId xmlns:a16="http://schemas.microsoft.com/office/drawing/2014/main" id="{51E372DC-98EB-4EBC-9D4C-A21D11837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2000" y="6150811"/>
            <a:ext cx="118872" cy="118872"/>
            <a:chOff x="1175347" y="3733800"/>
            <a:chExt cx="118872" cy="118872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173A0CF-667C-4499-98A9-03752E3C37AF}"/>
                </a:ext>
              </a:extLst>
            </p:cNvPr>
            <p:cNvCxnSpPr>
              <a:cxnSpLocks/>
            </p:cNvCxnSpPr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5D99060-086B-40C6-A8B9-2768DB548A03}"/>
                </a:ext>
              </a:extLst>
            </p:cNvPr>
            <p:cNvCxnSpPr>
              <a:cxnSpLocks/>
            </p:cNvCxnSpPr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65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op Left">
            <a:extLst>
              <a:ext uri="{FF2B5EF4-FFF2-40B4-BE49-F238E27FC236}">
                <a16:creationId xmlns:a16="http://schemas.microsoft.com/office/drawing/2014/main" id="{BBD4F959-5EA4-4F76-B85B-21D723B3B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EA59C57-9D10-43F2-A117-CF056B0EE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5FBE050-1863-42EC-8923-851534803290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3B1833D-57B2-41AD-9621-7D5A33B79274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6CF914-CBD8-4950-AC92-B6D0618B9537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C115E25-746D-4185-9005-7A0A71516E6A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669368-7C2F-4AAB-8948-A821629A7F57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A60BEC-2BDB-42C0-8A61-4653057BEE3C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734BC0-49E3-41A4-AB17-D87FF2D36F92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82113BB3-DE71-4C25-A6D0-241EC8A2B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4"/>
            <a:ext cx="9795636" cy="133566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DD0D7D96-3677-493A-BA3B-CCC0ACA7D5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388" y="2107496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C164B7E-5CDD-4C49-94D6-CBB9803DD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281" y="2717782"/>
            <a:ext cx="4745568" cy="3365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>
              <a:lnSpc>
                <a:spcPct val="110000"/>
              </a:lnSpc>
            </a:pPr>
            <a:endParaRPr lang="en-US" sz="1800" dirty="0"/>
          </a:p>
        </p:txBody>
      </p:sp>
      <p:grpSp>
        <p:nvGrpSpPr>
          <p:cNvPr id="17" name="Bottom Right">
            <a:extLst>
              <a:ext uri="{FF2B5EF4-FFF2-40B4-BE49-F238E27FC236}">
                <a16:creationId xmlns:a16="http://schemas.microsoft.com/office/drawing/2014/main" id="{FDEE985A-E675-4CC8-AB6B-94F735668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FC5E817-3F3A-422C-88A5-0EDF0234D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9" name="Graphic 157">
              <a:extLst>
                <a:ext uri="{FF2B5EF4-FFF2-40B4-BE49-F238E27FC236}">
                  <a16:creationId xmlns:a16="http://schemas.microsoft.com/office/drawing/2014/main" id="{121B83E4-00E3-40BA-9880-8A0D84CD3B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B568EA9-E3D2-4FE2-A215-56181CD8DC0D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86325F6-B50A-451C-9242-76F44D08BCD0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BD3EC36-E2A2-4E31-9B9A-DB99BCB1FFCD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B0C0B52-C62D-4870-95FC-E72200874998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A1BC770-E7E8-4B4C-9E44-AF28FF3478C6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DFC082B-D4DC-4554-BD0D-A01C683AD833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CEA946C-6AE4-4E0A-9096-BA3FFF9956E8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0D7998-F951-4D21-85A4-F7F808621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9B5560C7-50D0-4CC5-AD89-48007BB98B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3612" y="2107388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8AD3389-AD6B-43DD-A8D3-747CC563844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43505" y="2717674"/>
            <a:ext cx="4745568" cy="3365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>
              <a:lnSpc>
                <a:spcPct val="110000"/>
              </a:lnSpc>
            </a:pPr>
            <a:endParaRPr lang="en-US" sz="1800" dirty="0"/>
          </a:p>
        </p:txBody>
      </p:sp>
      <p:sp>
        <p:nvSpPr>
          <p:cNvPr id="32" name="Date Placeholder 8">
            <a:extLst>
              <a:ext uri="{FF2B5EF4-FFF2-40B4-BE49-F238E27FC236}">
                <a16:creationId xmlns:a16="http://schemas.microsoft.com/office/drawing/2014/main" id="{20D0392A-9FDF-463E-8831-4E691425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33" name="Footer Placeholder 9">
            <a:extLst>
              <a:ext uri="{FF2B5EF4-FFF2-40B4-BE49-F238E27FC236}">
                <a16:creationId xmlns:a16="http://schemas.microsoft.com/office/drawing/2014/main" id="{1DDEDA5B-5F9E-4C6B-A89B-05B29AF7A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4" name="Slide Number Placeholder 10">
            <a:extLst>
              <a:ext uri="{FF2B5EF4-FFF2-40B4-BE49-F238E27FC236}">
                <a16:creationId xmlns:a16="http://schemas.microsoft.com/office/drawing/2014/main" id="{C8ED2EA9-7B76-428A-B33B-166EFA24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0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Top Left">
            <a:extLst>
              <a:ext uri="{FF2B5EF4-FFF2-40B4-BE49-F238E27FC236}">
                <a16:creationId xmlns:a16="http://schemas.microsoft.com/office/drawing/2014/main" id="{F814A4FB-5C5F-4FBA-8692-F2853E8F3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980A145-1B2A-495B-BB8D-3217B4432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84DC62-D617-4E12-A239-CDDF4B6B262E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8A564AC-EDDB-4E4E-BDB1-E48BAD8588ED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9464CE0-3907-4E76-AFE6-DE1A516EDF34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B3B21B9-2870-497E-829A-0CC4F7008462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09A199D-FF1B-459F-930B-A6D196E86E30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7E0149D-5979-466E-A1C2-993EA08A6504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1FDA39F-7BD7-4DDD-9428-51E38CD97ED1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EB1A75F4-7B0E-4667-A4CC-A89FC6C5D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4"/>
            <a:ext cx="9795636" cy="133566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4" name="Text Placeholder 30">
            <a:extLst>
              <a:ext uri="{FF2B5EF4-FFF2-40B4-BE49-F238E27FC236}">
                <a16:creationId xmlns:a16="http://schemas.microsoft.com/office/drawing/2014/main" id="{BD1F0F39-9F6D-4B25-8117-CC1868D8FD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2044" y="2107496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F61A9F3-10B2-440F-8037-9098D468B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937" y="2717782"/>
            <a:ext cx="3319569" cy="3365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>
              <a:lnSpc>
                <a:spcPct val="110000"/>
              </a:lnSpc>
            </a:pPr>
            <a:endParaRPr lang="en-US" sz="1800" dirty="0"/>
          </a:p>
        </p:txBody>
      </p: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42796FA7-0B8D-4A6A-B372-11F871284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9DEDEF-994C-4A05-BAA2-67F5BD834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BB94129B-E855-47D6-9855-B7BBA9196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51AB20C-DF56-47C5-896F-0DB80D03FDC8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FDCBD64-0658-4106-89B1-85886D501AF4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4A46042-D02F-49E2-94BE-4343D185C109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BB3FF94-2A73-4E66-B0F7-52680ACEE507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F248489-3035-4F9D-B606-06A95BB4E166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689AA6E-4D9C-4F1F-8400-646DBC1DEB4D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D905AEC-08D4-41F2-AD1B-63851B364937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99A04F-CD3E-4093-A4F6-84E34675C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CAD7B113-A329-4BA2-AFE9-605C0245BE8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23061" y="2107496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D6DC0D7-6E45-4762-A081-2A9D1DF03B9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422954" y="2717782"/>
            <a:ext cx="3319569" cy="3365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>
              <a:lnSpc>
                <a:spcPct val="110000"/>
              </a:lnSpc>
            </a:pPr>
            <a:endParaRPr lang="en-US" sz="1800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2827B4A-2F73-4A8C-9EB2-DE175123E9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16137" y="2107496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274DFA3-F7E2-4525-B0FD-F36F75AC670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16030" y="2717782"/>
            <a:ext cx="3319569" cy="3365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>
              <a:lnSpc>
                <a:spcPct val="110000"/>
              </a:lnSpc>
            </a:pPr>
            <a:endParaRPr lang="en-US" sz="1800" dirty="0"/>
          </a:p>
        </p:txBody>
      </p:sp>
      <p:sp>
        <p:nvSpPr>
          <p:cNvPr id="25" name="Date Placeholder 8">
            <a:extLst>
              <a:ext uri="{FF2B5EF4-FFF2-40B4-BE49-F238E27FC236}">
                <a16:creationId xmlns:a16="http://schemas.microsoft.com/office/drawing/2014/main" id="{D7DADA0B-95F3-437B-BB04-284E5066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26" name="Footer Placeholder 9">
            <a:extLst>
              <a:ext uri="{FF2B5EF4-FFF2-40B4-BE49-F238E27FC236}">
                <a16:creationId xmlns:a16="http://schemas.microsoft.com/office/drawing/2014/main" id="{79EB3AB4-7EA2-4CAC-A6BD-9D885C89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7" name="Slide Number Placeholder 10">
            <a:extLst>
              <a:ext uri="{FF2B5EF4-FFF2-40B4-BE49-F238E27FC236}">
                <a16:creationId xmlns:a16="http://schemas.microsoft.com/office/drawing/2014/main" id="{5F4C612D-28B2-4621-BF60-4C517747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55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ttom Right">
            <a:extLst>
              <a:ext uri="{FF2B5EF4-FFF2-40B4-BE49-F238E27FC236}">
                <a16:creationId xmlns:a16="http://schemas.microsoft.com/office/drawing/2014/main" id="{87D6C0D7-A737-43ED-826C-2CA4342FD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CA11D72-A324-4CBE-81EF-074994103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9" name="Graphic 157">
              <a:extLst>
                <a:ext uri="{FF2B5EF4-FFF2-40B4-BE49-F238E27FC236}">
                  <a16:creationId xmlns:a16="http://schemas.microsoft.com/office/drawing/2014/main" id="{9D281BC3-CDBE-4B5A-BC91-05B7893FA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61F2C16-D16B-4E77-A7C3-F034E339C8E3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384EDC3-48C8-4B4E-9475-A04F1DD7E3F6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2DE50AA-70A1-42B0-9A48-90179EFB9F89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45B8FC7-7430-4175-B520-9EBD801FD290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B71D997-36EB-47F1-AA27-4D84A7630728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7933934-0680-4A62-B61F-E3A67308AAD6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017FEEF-F8AC-41EC-ABC5-915B19B1AB9A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70A86BE-FF1E-4233-818E-C14D21E7B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7" name="Top Left">
            <a:extLst>
              <a:ext uri="{FF2B5EF4-FFF2-40B4-BE49-F238E27FC236}">
                <a16:creationId xmlns:a16="http://schemas.microsoft.com/office/drawing/2014/main" id="{A64EEEED-5E70-4887-BF25-521AD226C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91FCFBD-2F49-483C-B742-FF146DCA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2F0911B-F120-4420-AA06-AD353E1767EE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9966F6-9C92-4F47-B467-5A8E5ED4787D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362B109-529A-404A-884A-8E710062A1A9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E9B88E9-C70C-4258-B3BA-A8779F3BE493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255D292-A4F0-46F0-9AB1-39848FAB066C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52C09E6-F356-45FC-BD84-6DCA0DA0B6D9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578C025-F0CB-42E1-9FCA-C1FD0EF38FE3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6" name="Title 1">
            <a:extLst>
              <a:ext uri="{FF2B5EF4-FFF2-40B4-BE49-F238E27FC236}">
                <a16:creationId xmlns:a16="http://schemas.microsoft.com/office/drawing/2014/main" id="{56035778-0626-4342-AA4C-D8F9F76EE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987809" cy="166457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9698C764-7CE3-448C-B388-39B81551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987488" cy="37286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>
              <a:lnSpc>
                <a:spcPct val="110000"/>
              </a:lnSpc>
            </a:pPr>
            <a:endParaRPr lang="en-US" sz="1800" dirty="0"/>
          </a:p>
        </p:txBody>
      </p:sp>
      <p:sp>
        <p:nvSpPr>
          <p:cNvPr id="62" name="Picture Placeholder 61">
            <a:extLst>
              <a:ext uri="{FF2B5EF4-FFF2-40B4-BE49-F238E27FC236}">
                <a16:creationId xmlns:a16="http://schemas.microsoft.com/office/drawing/2014/main" id="{75903FF3-B1FC-4719-8686-C6F5099E360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08749" y="862806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9" name="Date Placeholder 8">
            <a:extLst>
              <a:ext uri="{FF2B5EF4-FFF2-40B4-BE49-F238E27FC236}">
                <a16:creationId xmlns:a16="http://schemas.microsoft.com/office/drawing/2014/main" id="{A82599B9-EBEF-4011-9E38-FC40FF7B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60" name="Footer Placeholder 9">
            <a:extLst>
              <a:ext uri="{FF2B5EF4-FFF2-40B4-BE49-F238E27FC236}">
                <a16:creationId xmlns:a16="http://schemas.microsoft.com/office/drawing/2014/main" id="{851C129C-6681-4E11-B9FE-9F5FFF54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1" name="Slide Number Placeholder 10">
            <a:extLst>
              <a:ext uri="{FF2B5EF4-FFF2-40B4-BE49-F238E27FC236}">
                <a16:creationId xmlns:a16="http://schemas.microsoft.com/office/drawing/2014/main" id="{DC6D20C1-D99F-47B0-B1F7-EA8101F8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27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562BD150-E869-44AC-B0E8-35618F795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F918A15-3E7F-42BB-83AB-473EF76AB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0" name="Graphic 157">
              <a:extLst>
                <a:ext uri="{FF2B5EF4-FFF2-40B4-BE49-F238E27FC236}">
                  <a16:creationId xmlns:a16="http://schemas.microsoft.com/office/drawing/2014/main" id="{1AA9D900-7A0C-4788-85E0-9329B727A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39D0A43-40DB-4967-BF0C-05CB54D3DF2C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6C7E54F-930C-4B8D-9CE6-DCC37269B132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4F6F66D-CC67-443B-9CB5-FFD695ED4518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B392295-CB7C-4805-B4B1-AC7531AC270A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1ADCAAB-0B5C-4495-8D5D-32C87A21407D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8F02E2A1-7B5F-4C33-98CD-98E24B61EFFB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577F4AD-5552-4A2F-A3FA-67834BF96FBE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17EE90C-247C-4F8E-9B86-BD7E31F12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985E1522-3C37-44A6-81DC-1BF369AF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4098524"/>
            <a:ext cx="5996628" cy="222607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l"/>
            <a:endParaRPr lang="en-US" sz="5400" dirty="0">
              <a:cs typeface="Posterama" panose="020B0504020200020000" pitchFamily="34" charset="0"/>
            </a:endParaRP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5048357E-69C2-4F32-8C47-3D84340F6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30" y="4085112"/>
            <a:ext cx="3997745" cy="2228758"/>
          </a:xfrm>
          <a:prstGeom prst="rect">
            <a:avLst/>
          </a:prstGeom>
        </p:spPr>
        <p:txBody>
          <a:bodyPr anchor="ctr"/>
          <a:lstStyle/>
          <a:p>
            <a:pPr algn="l">
              <a:lnSpc>
                <a:spcPct val="110000"/>
              </a:lnSpc>
            </a:pP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63" name="Date Placeholder 8">
            <a:extLst>
              <a:ext uri="{FF2B5EF4-FFF2-40B4-BE49-F238E27FC236}">
                <a16:creationId xmlns:a16="http://schemas.microsoft.com/office/drawing/2014/main" id="{0CB3C12F-97EC-48F0-B4FC-924D91ECF3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64" name="Footer Placeholder 9">
            <a:extLst>
              <a:ext uri="{FF2B5EF4-FFF2-40B4-BE49-F238E27FC236}">
                <a16:creationId xmlns:a16="http://schemas.microsoft.com/office/drawing/2014/main" id="{E3780E67-8AD7-4AB6-880C-281395A8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5" name="Slide Number Placeholder 10">
            <a:extLst>
              <a:ext uri="{FF2B5EF4-FFF2-40B4-BE49-F238E27FC236}">
                <a16:creationId xmlns:a16="http://schemas.microsoft.com/office/drawing/2014/main" id="{28F5F854-E7C5-4C18-A6E1-ECEF9BDE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9" name="Picture Placeholder 68">
            <a:extLst>
              <a:ext uri="{FF2B5EF4-FFF2-40B4-BE49-F238E27FC236}">
                <a16:creationId xmlns:a16="http://schemas.microsoft.com/office/drawing/2014/main" id="{22FBEE11-58B3-429A-8DAC-6A64A613383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9842" y="0"/>
            <a:ext cx="11084189" cy="3854030"/>
          </a:xfrm>
          <a:custGeom>
            <a:avLst/>
            <a:gdLst>
              <a:gd name="connsiteX0" fmla="*/ 0 w 11084189"/>
              <a:gd name="connsiteY0" fmla="*/ 0 h 3854030"/>
              <a:gd name="connsiteX1" fmla="*/ 11084189 w 11084189"/>
              <a:gd name="connsiteY1" fmla="*/ 0 h 3854030"/>
              <a:gd name="connsiteX2" fmla="*/ 11061525 w 11084189"/>
              <a:gd name="connsiteY2" fmla="*/ 105743 h 3854030"/>
              <a:gd name="connsiteX3" fmla="*/ 5542094 w 11084189"/>
              <a:gd name="connsiteY3" fmla="*/ 3854030 h 3854030"/>
              <a:gd name="connsiteX4" fmla="*/ 22663 w 11084189"/>
              <a:gd name="connsiteY4" fmla="*/ 105743 h 385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3360105-7353-4ECE-84E2-90AB638A3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D5AB2A0-6800-4AD4-A205-3E8C1112BC30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2B26919-92C3-4374-AE4E-4317D65064C0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6716C0-CAC5-41FA-B385-EBA8AFFDF128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E7C1332-4CF7-41C1-ACC4-6C23744D478F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C35C136-D3C6-42F1-840C-EE7B2BA3776E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F98CB80-2DAC-44B7-B719-6DF8BC2DBB91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0613FF3-B071-4C0E-B6E7-6815CCCC403A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" name="Cross">
            <a:extLst>
              <a:ext uri="{FF2B5EF4-FFF2-40B4-BE49-F238E27FC236}">
                <a16:creationId xmlns:a16="http://schemas.microsoft.com/office/drawing/2014/main" id="{54409833-5EAC-4A40-B5BB-DE8282DD8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48476" y="143843"/>
            <a:ext cx="118872" cy="118872"/>
            <a:chOff x="1175347" y="3733800"/>
            <a:chExt cx="118872" cy="118872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B9F7703-741D-4FB8-8620-F3BBFF5A0157}"/>
                </a:ext>
              </a:extLst>
            </p:cNvPr>
            <p:cNvCxnSpPr>
              <a:cxnSpLocks/>
            </p:cNvCxnSpPr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C34E00B-1518-4EAC-A170-4D2B5C23FB6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Cross">
            <a:extLst>
              <a:ext uri="{FF2B5EF4-FFF2-40B4-BE49-F238E27FC236}">
                <a16:creationId xmlns:a16="http://schemas.microsoft.com/office/drawing/2014/main" id="{CFFED490-4247-4E3E-8A2E-5AF8A14E6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00876" y="296243"/>
            <a:ext cx="118872" cy="118872"/>
            <a:chOff x="1175347" y="3733800"/>
            <a:chExt cx="118872" cy="1188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A378251-A149-4A27-9D43-C6E87A300F23}"/>
                </a:ext>
              </a:extLst>
            </p:cNvPr>
            <p:cNvCxnSpPr>
              <a:cxnSpLocks/>
            </p:cNvCxnSpPr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7ADD3F7-FA3D-4A72-B8B3-3FCBBFCB0ACF}"/>
                </a:ext>
              </a:extLst>
            </p:cNvPr>
            <p:cNvCxnSpPr>
              <a:cxnSpLocks/>
            </p:cNvCxnSpPr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45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Top left">
            <a:extLst>
              <a:ext uri="{FF2B5EF4-FFF2-40B4-BE49-F238E27FC236}">
                <a16:creationId xmlns:a16="http://schemas.microsoft.com/office/drawing/2014/main" id="{58A4F778-D8DF-42FD-B154-2F4B2C202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0793C3B-AAD0-4446-A423-B0EB8EE2A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7344207-297F-4959-8A55-69CE467B3CBD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479A031-8D8F-4167-9AC1-FF9067577187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530E3E1-76BD-4378-9E7C-7302E4B84D71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8C42F67-50FC-4C12-B07D-7FD30B62543B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3AD1C10-DF74-4C65-AF7B-89386448D4EA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2D9D2C3-0C72-4401-8548-E2CACA3C95C5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3142937-438B-42B5-8B58-B26BD92F1544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E9F08BF-E500-4B58-9AA3-B4517E83C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Bottom Right">
            <a:extLst>
              <a:ext uri="{FF2B5EF4-FFF2-40B4-BE49-F238E27FC236}">
                <a16:creationId xmlns:a16="http://schemas.microsoft.com/office/drawing/2014/main" id="{6DE93ED8-FDE6-418E-A743-2B368C71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1" name="Graphic 157">
              <a:extLst>
                <a:ext uri="{FF2B5EF4-FFF2-40B4-BE49-F238E27FC236}">
                  <a16:creationId xmlns:a16="http://schemas.microsoft.com/office/drawing/2014/main" id="{25190812-FA8A-4CB5-85A8-5DDFF8C94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71F1284C-D9B2-48EC-BDCE-6CF4C076ECB9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FDF02DB-02A4-4942-BD34-3F4903DA12A6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39432B6-8074-4F72-BB48-F48015CAE048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A017DF18-3257-471E-AFD3-39EB68FE2DF2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7360442-04D2-49F1-BBE1-ED7C5CA0FF1A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937ECC2-1561-4705-919F-243AFFCE8437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7AF7D52A-2FC7-4627-955A-6CB0E5E7ABFD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3C81E55-0711-4E01-975D-4649E53C8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Title 1">
            <a:extLst>
              <a:ext uri="{FF2B5EF4-FFF2-40B4-BE49-F238E27FC236}">
                <a16:creationId xmlns:a16="http://schemas.microsoft.com/office/drawing/2014/main" id="{8782B20B-E447-47CC-93DB-B076EACC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5605358" cy="166457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5" name="Text Placeholder 37">
            <a:extLst>
              <a:ext uri="{FF2B5EF4-FFF2-40B4-BE49-F238E27FC236}">
                <a16:creationId xmlns:a16="http://schemas.microsoft.com/office/drawing/2014/main" id="{D5185B59-89FE-4275-B159-E5FEA474B46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95452" y="2384474"/>
            <a:ext cx="5608088" cy="378576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Font typeface="Avenir Next LT Pro" panose="020B0504020202020204" pitchFamily="34" charset="0"/>
              <a:buChar char="+"/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Picture Placeholder 2">
            <a:extLst>
              <a:ext uri="{FF2B5EF4-FFF2-40B4-BE49-F238E27FC236}">
                <a16:creationId xmlns:a16="http://schemas.microsoft.com/office/drawing/2014/main" id="{9079FD8C-6441-4214-93DC-E9E3BB4158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72325" y="558800"/>
            <a:ext cx="4818063" cy="27797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2" name="Picture Placeholder 59">
            <a:extLst>
              <a:ext uri="{FF2B5EF4-FFF2-40B4-BE49-F238E27FC236}">
                <a16:creationId xmlns:a16="http://schemas.microsoft.com/office/drawing/2014/main" id="{8BDEDA7F-304A-4A6E-8DB7-B842B551B24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69150" y="3503613"/>
            <a:ext cx="4818063" cy="26666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7" name="Date Placeholder 8">
            <a:extLst>
              <a:ext uri="{FF2B5EF4-FFF2-40B4-BE49-F238E27FC236}">
                <a16:creationId xmlns:a16="http://schemas.microsoft.com/office/drawing/2014/main" id="{786FFFB1-44AF-407C-A246-5AC9C17D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58" name="Footer Placeholder 9">
            <a:extLst>
              <a:ext uri="{FF2B5EF4-FFF2-40B4-BE49-F238E27FC236}">
                <a16:creationId xmlns:a16="http://schemas.microsoft.com/office/drawing/2014/main" id="{556011BF-48D6-437C-A8D4-087E1EB7B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9" name="Slide Number Placeholder 10">
            <a:extLst>
              <a:ext uri="{FF2B5EF4-FFF2-40B4-BE49-F238E27FC236}">
                <a16:creationId xmlns:a16="http://schemas.microsoft.com/office/drawing/2014/main" id="{975D7D2C-6BE7-4A0B-B546-9C9CE46F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4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ttom Right">
            <a:extLst>
              <a:ext uri="{FF2B5EF4-FFF2-40B4-BE49-F238E27FC236}">
                <a16:creationId xmlns:a16="http://schemas.microsoft.com/office/drawing/2014/main" id="{E111E959-AE2E-40A4-98AD-7D52A1959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8" name="Graphic 157">
              <a:extLst>
                <a:ext uri="{FF2B5EF4-FFF2-40B4-BE49-F238E27FC236}">
                  <a16:creationId xmlns:a16="http://schemas.microsoft.com/office/drawing/2014/main" id="{0908BA80-B05F-4958-9382-A0D941024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5B7426F-B5A6-48C2-AA98-B1B4903DB48A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6088CEA-297B-452F-B8C9-4FE4B30AD863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0A58A3D-F03E-45B2-B6F2-3B23998696AD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4551D63-42D8-4E16-B803-BCDF887E3BA8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32D482B-70A4-4367-9129-156A4E10BA2D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03B5FA3-C7DC-40A8-903C-5CEB2D9F39F9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18C48C9-D302-4DF3-9905-1C77DADBB06D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1D0B3BD-DDF6-4C74-88B5-F16A89D41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64" name="Top Left">
            <a:extLst>
              <a:ext uri="{FF2B5EF4-FFF2-40B4-BE49-F238E27FC236}">
                <a16:creationId xmlns:a16="http://schemas.microsoft.com/office/drawing/2014/main" id="{8087FF2B-AA37-46BB-98C5-51A0DBC1C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6EA10B1-B913-4692-AC3E-121374FD7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2B1778E-37F1-4D06-A0C1-E121F48AB542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5F5AAFE-F598-42CC-8D85-36011CE9D145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D3678A3-EBA1-461E-B7FE-B58776C95CD3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8543F0A-65E2-4F14-975F-3AA8B5B17417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6925965-04E0-4184-8AE3-0FFE4EF318F3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725961F-048D-4994-8055-83DE34C83663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0656CFD-98C0-4307-A549-3341C5CFFB78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0E66F049-1B70-4977-BDD1-C26AD9880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5531" y="158840"/>
            <a:ext cx="4790032" cy="2779466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9" name="Text Placeholder 97">
            <a:extLst>
              <a:ext uri="{FF2B5EF4-FFF2-40B4-BE49-F238E27FC236}">
                <a16:creationId xmlns:a16="http://schemas.microsoft.com/office/drawing/2014/main" id="{7018E2A7-B977-427A-AFCB-3A4836EB4DE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64947" y="168275"/>
            <a:ext cx="4790032" cy="263225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0" name="Picture Placeholder 86">
            <a:extLst>
              <a:ext uri="{FF2B5EF4-FFF2-40B4-BE49-F238E27FC236}">
                <a16:creationId xmlns:a16="http://schemas.microsoft.com/office/drawing/2014/main" id="{ED450ADD-E6EC-4121-B563-F50E064A497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8741" y="2938306"/>
            <a:ext cx="11812017" cy="39159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91" name="Date Placeholder 8">
            <a:extLst>
              <a:ext uri="{FF2B5EF4-FFF2-40B4-BE49-F238E27FC236}">
                <a16:creationId xmlns:a16="http://schemas.microsoft.com/office/drawing/2014/main" id="{9DDE65E2-ADF9-4ECD-93DA-3242E5FF340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92" name="Footer Placeholder 9">
            <a:extLst>
              <a:ext uri="{FF2B5EF4-FFF2-40B4-BE49-F238E27FC236}">
                <a16:creationId xmlns:a16="http://schemas.microsoft.com/office/drawing/2014/main" id="{5B7FAD18-E3EE-4498-AEAC-7217CE6DA7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3" name="Slide Number Placeholder 10">
            <a:extLst>
              <a:ext uri="{FF2B5EF4-FFF2-40B4-BE49-F238E27FC236}">
                <a16:creationId xmlns:a16="http://schemas.microsoft.com/office/drawing/2014/main" id="{5894C940-55FC-4B08-99A8-DD2254FABC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9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Bottom Right">
            <a:extLst>
              <a:ext uri="{FF2B5EF4-FFF2-40B4-BE49-F238E27FC236}">
                <a16:creationId xmlns:a16="http://schemas.microsoft.com/office/drawing/2014/main" id="{B023FEDE-FD35-413E-A6E6-2F36BD0D1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3" name="Graphic 157">
              <a:extLst>
                <a:ext uri="{FF2B5EF4-FFF2-40B4-BE49-F238E27FC236}">
                  <a16:creationId xmlns:a16="http://schemas.microsoft.com/office/drawing/2014/main" id="{F296456E-2618-4FC5-BBF1-98139316B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BF8EDC0-C078-4225-BC74-92C170331E38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D11E24B-6171-4BA5-9124-771EEDEA4B01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6B79974-93CA-440A-90D6-341091F806E7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C593E8A-F480-4181-9BFA-78603CBA776D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3032549-12BB-4057-B2CF-E2C2F6B5ABE5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3798276-B98D-42F7-AF59-B30CDDB4C987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E548A05F-8BF4-489F-9169-CDD749ADB38E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987E2E0-CC03-4A51-9ADC-3A8F0F8146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grpSp>
        <p:nvGrpSpPr>
          <p:cNvPr id="4" name="Top left">
            <a:extLst>
              <a:ext uri="{FF2B5EF4-FFF2-40B4-BE49-F238E27FC236}">
                <a16:creationId xmlns:a16="http://schemas.microsoft.com/office/drawing/2014/main" id="{F971CDD8-150B-43CA-B0B4-453E99E54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3FB31C0-83A2-4CA9-9E10-759376BB8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7AD3F4D-9E8E-4CDB-8839-1190B87F504B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05B4CB-A75C-4E77-9C9C-E85054415485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F2C58A-0001-4403-961A-8D72894A87EB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9666267-BD43-43DF-B0BB-96735BF82B20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7B6C40E-1E26-456A-98BF-FD02DE25BBBF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E9DD0F3-80C9-4BAD-BE68-DF9B78B367FC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374254-F113-4FB1-A938-2CBE5B375587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2C91688C-CA2F-423F-87BC-5CF5F4A66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3" y="744909"/>
            <a:ext cx="5581561" cy="3155419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/>
            <a:endParaRPr lang="en-US" sz="5400" dirty="0">
              <a:cs typeface="Posterama" panose="020B0504020200020000" pitchFamily="34" charset="0"/>
            </a:endParaRPr>
          </a:p>
        </p:txBody>
      </p:sp>
      <p:grpSp>
        <p:nvGrpSpPr>
          <p:cNvPr id="28" name="Cross">
            <a:extLst>
              <a:ext uri="{FF2B5EF4-FFF2-40B4-BE49-F238E27FC236}">
                <a16:creationId xmlns:a16="http://schemas.microsoft.com/office/drawing/2014/main" id="{DE90EA9D-D33A-4461-8A51-988087AEC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48013" y="3330979"/>
            <a:ext cx="118872" cy="118872"/>
            <a:chOff x="1175347" y="3733800"/>
            <a:chExt cx="118872" cy="11887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7119486-F5DF-4CAA-A71E-2861F2CBECF7}"/>
                </a:ext>
              </a:extLst>
            </p:cNvPr>
            <p:cNvCxnSpPr>
              <a:cxnSpLocks/>
            </p:cNvCxnSpPr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C858657-F484-4466-8AFB-7FAD2E65B72F}"/>
                </a:ext>
              </a:extLst>
            </p:cNvPr>
            <p:cNvCxnSpPr>
              <a:cxnSpLocks/>
            </p:cNvCxnSpPr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98D12C8B-CC26-42CF-A68C-CF06CCA79D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2825" y="4075113"/>
            <a:ext cx="5581650" cy="2054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E3C5E9AD-97DA-438E-9830-992F9CA586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32018" y="920426"/>
            <a:ext cx="2478719" cy="4957437"/>
          </a:xfrm>
          <a:custGeom>
            <a:avLst/>
            <a:gdLst>
              <a:gd name="connsiteX0" fmla="*/ 2478719 w 2478719"/>
              <a:gd name="connsiteY0" fmla="*/ 0 h 4957437"/>
              <a:gd name="connsiteX1" fmla="*/ 2478719 w 2478719"/>
              <a:gd name="connsiteY1" fmla="*/ 4957437 h 4957437"/>
              <a:gd name="connsiteX2" fmla="*/ 0 w 2478719"/>
              <a:gd name="connsiteY2" fmla="*/ 2478719 h 4957437"/>
              <a:gd name="connsiteX3" fmla="*/ 2478719 w 2478719"/>
              <a:gd name="connsiteY3" fmla="*/ 0 h 495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8719" h="4957437">
                <a:moveTo>
                  <a:pt x="2478719" y="0"/>
                </a:moveTo>
                <a:lnTo>
                  <a:pt x="2478719" y="4957437"/>
                </a:lnTo>
                <a:cubicBezTo>
                  <a:pt x="1109777" y="4957437"/>
                  <a:pt x="0" y="3847661"/>
                  <a:pt x="0" y="2478719"/>
                </a:cubicBezTo>
                <a:cubicBezTo>
                  <a:pt x="0" y="1109777"/>
                  <a:pt x="1109777" y="0"/>
                  <a:pt x="247871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29CDCB5D-3CB9-4A05-9109-F46C1FEB08B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244935" y="920815"/>
            <a:ext cx="2410165" cy="2410165"/>
          </a:xfrm>
          <a:custGeom>
            <a:avLst/>
            <a:gdLst>
              <a:gd name="connsiteX0" fmla="*/ 0 w 2410165"/>
              <a:gd name="connsiteY0" fmla="*/ 0 h 2410165"/>
              <a:gd name="connsiteX1" fmla="*/ 2410165 w 2410165"/>
              <a:gd name="connsiteY1" fmla="*/ 2410165 h 2410165"/>
              <a:gd name="connsiteX2" fmla="*/ 0 w 2410165"/>
              <a:gd name="connsiteY2" fmla="*/ 2410165 h 241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0165" h="2410165">
                <a:moveTo>
                  <a:pt x="0" y="0"/>
                </a:moveTo>
                <a:cubicBezTo>
                  <a:pt x="1331082" y="0"/>
                  <a:pt x="2410165" y="1079083"/>
                  <a:pt x="2410165" y="2410165"/>
                </a:cubicBezTo>
                <a:lnTo>
                  <a:pt x="0" y="2410165"/>
                </a:lnTo>
                <a:close/>
              </a:path>
            </a:pathLst>
          </a:custGeom>
        </p:spPr>
        <p:txBody>
          <a:bodyPr wrap="square" anchor="b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</a:t>
            </a:r>
          </a:p>
          <a:p>
            <a:r>
              <a:rPr lang="en-US" dirty="0"/>
              <a:t>add photo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1949CC4-76B8-4D86-AF8E-6201557DC2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244934" y="3471379"/>
            <a:ext cx="2410165" cy="2406483"/>
          </a:xfrm>
          <a:custGeom>
            <a:avLst/>
            <a:gdLst>
              <a:gd name="connsiteX0" fmla="*/ 0 w 2410165"/>
              <a:gd name="connsiteY0" fmla="*/ 0 h 2406483"/>
              <a:gd name="connsiteX1" fmla="*/ 2410165 w 2410165"/>
              <a:gd name="connsiteY1" fmla="*/ 0 h 2406483"/>
              <a:gd name="connsiteX2" fmla="*/ 0 w 2410165"/>
              <a:gd name="connsiteY2" fmla="*/ 2406483 h 2406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0165" h="2406483">
                <a:moveTo>
                  <a:pt x="0" y="0"/>
                </a:moveTo>
                <a:lnTo>
                  <a:pt x="2410165" y="0"/>
                </a:lnTo>
                <a:cubicBezTo>
                  <a:pt x="2410165" y="1329048"/>
                  <a:pt x="1331082" y="2406483"/>
                  <a:pt x="0" y="2406483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</a:t>
            </a:r>
          </a:p>
          <a:p>
            <a:r>
              <a:rPr lang="en-US" dirty="0"/>
              <a:t>add photo</a:t>
            </a:r>
          </a:p>
        </p:txBody>
      </p:sp>
    </p:spTree>
    <p:extLst>
      <p:ext uri="{BB962C8B-B14F-4D97-AF65-F5344CB8AC3E}">
        <p14:creationId xmlns:p14="http://schemas.microsoft.com/office/powerpoint/2010/main" val="375575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1225C57A-6BA3-4E88-81DB-F98A7E8F9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F9A67F-2D88-49BB-87D0-5430BD24E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" name="Top left">
            <a:extLst>
              <a:ext uri="{FF2B5EF4-FFF2-40B4-BE49-F238E27FC236}">
                <a16:creationId xmlns:a16="http://schemas.microsoft.com/office/drawing/2014/main" id="{F5534F84-ABA8-471C-A8B7-F32A0AD1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120E573-F17E-4067-ACC7-2CFE0E36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A9A04E4-A99F-444D-8C94-C8345135FEB6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25C62E1-A6EA-45F5-98E7-AFC16D32A1EE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49BBA52-97E5-462E-89FE-054F9420E234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548F12-A85E-4D96-A275-D42CC29DE220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1A48A8C-0AD8-4EE1-ABFC-3BC7281B3417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D288D21-2CC5-4CD1-A620-1F777FCFB123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A40365-E048-4BD5-B813-8F22247869EE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8F5D6640-231E-4BB4-AE0F-70176A3B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91"/>
            <a:ext cx="9988166" cy="132539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grpSp>
        <p:nvGrpSpPr>
          <p:cNvPr id="14" name="Bottom Right">
            <a:extLst>
              <a:ext uri="{FF2B5EF4-FFF2-40B4-BE49-F238E27FC236}">
                <a16:creationId xmlns:a16="http://schemas.microsoft.com/office/drawing/2014/main" id="{2B5DBC70-6B80-4634-BE74-063E4A256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4F2F0A0F-98AB-4BFF-A7D6-2AD57BBE6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D4C8780-103D-4273-8C53-67974B2A94DC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AD6E1B3-1715-4109-8CB1-9105B0BFA994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8820D0E-8FC9-4216-A6BF-2299C5AF7C14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F0D6914-EF36-446C-9B37-B29925ED144F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FAE074B-38DD-4BDA-A83B-AC2A1E8D1664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8DE4EEA-58F1-46B6-B27D-4542CA39C042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436828B-D2E1-4D62-AAF4-796CB97FF892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85C3206-220B-4FE2-A199-6D4F2D7CE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28" name="Date Placeholder 8">
            <a:extLst>
              <a:ext uri="{FF2B5EF4-FFF2-40B4-BE49-F238E27FC236}">
                <a16:creationId xmlns:a16="http://schemas.microsoft.com/office/drawing/2014/main" id="{B26AF064-D340-46EA-9C15-A6CB4E37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29" name="Footer Placeholder 9">
            <a:extLst>
              <a:ext uri="{FF2B5EF4-FFF2-40B4-BE49-F238E27FC236}">
                <a16:creationId xmlns:a16="http://schemas.microsoft.com/office/drawing/2014/main" id="{03F75FA5-935D-4AF9-B1EF-2F4DAAE5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Slide Number Placeholder 10">
            <a:extLst>
              <a:ext uri="{FF2B5EF4-FFF2-40B4-BE49-F238E27FC236}">
                <a16:creationId xmlns:a16="http://schemas.microsoft.com/office/drawing/2014/main" id="{71F9F335-851C-42ED-B5C1-9FABCA15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4330C721-3559-4CDE-B4AF-4F7C98229E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33513" y="2343150"/>
            <a:ext cx="9324975" cy="3552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664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op left">
            <a:extLst>
              <a:ext uri="{FF2B5EF4-FFF2-40B4-BE49-F238E27FC236}">
                <a16:creationId xmlns:a16="http://schemas.microsoft.com/office/drawing/2014/main" id="{6B68C4F3-DA58-488E-A1B9-C574806E0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C14282E-9BBD-4DB8-9BEF-3B2029C43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4227016-75FE-458D-8526-2BC0F6325277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8D36287-4581-4AB3-AD73-BB1788B529CE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A687500-D055-420B-BA89-C2497BEC9CEE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61ED86A-A615-457B-B605-DDEFA04887AA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9B08EFF-6109-4E38-8AE0-C0DC57673936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62AAAC3-A562-4FFF-9C3D-2A15BB0C8217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4532044-D738-480C-BFDC-BA047A4549FB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0E6D5A92-6D6E-4B53-BA01-E1231CF6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91"/>
            <a:ext cx="9988166" cy="132539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grpSp>
        <p:nvGrpSpPr>
          <p:cNvPr id="14" name="Bottom Right">
            <a:extLst>
              <a:ext uri="{FF2B5EF4-FFF2-40B4-BE49-F238E27FC236}">
                <a16:creationId xmlns:a16="http://schemas.microsoft.com/office/drawing/2014/main" id="{933458C1-788D-4D50-BC21-6447B0730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0D41BA5F-BA2A-4386-A7B4-FB811DF51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FDE3885-EA9A-4FF9-84BD-B43D6D1ED4DD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5ECB0097-BB98-4FEC-A705-D82D6A97CA25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0E6CFFF-B349-4360-92E1-0451760008D5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A22594E-9B08-4B25-8789-304CA2FC58A4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E707CB4-8E5B-40D8-A59A-38A6B3619F24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51A45863-5560-4ACD-ACE3-94776845B138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D8510C7-0AAE-424E-8D10-9E3FC0DB98F1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BA78C71-D0E4-4A5E-B6DB-3065CB6A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24" name="Date Placeholder 8">
            <a:extLst>
              <a:ext uri="{FF2B5EF4-FFF2-40B4-BE49-F238E27FC236}">
                <a16:creationId xmlns:a16="http://schemas.microsoft.com/office/drawing/2014/main" id="{4EC9294D-6492-44C5-AE14-74B5D86BAE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25" name="Footer Placeholder 9">
            <a:extLst>
              <a:ext uri="{FF2B5EF4-FFF2-40B4-BE49-F238E27FC236}">
                <a16:creationId xmlns:a16="http://schemas.microsoft.com/office/drawing/2014/main" id="{0E08DE30-AEBD-48F0-A130-0753399D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6" name="Slide Number Placeholder 10">
            <a:extLst>
              <a:ext uri="{FF2B5EF4-FFF2-40B4-BE49-F238E27FC236}">
                <a16:creationId xmlns:a16="http://schemas.microsoft.com/office/drawing/2014/main" id="{71415C84-324E-4C0D-B691-C384E436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6618-F041-427E-AE99-91D2386AE8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60550" y="2055813"/>
            <a:ext cx="8662988" cy="3309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18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Top left">
            <a:extLst>
              <a:ext uri="{FF2B5EF4-FFF2-40B4-BE49-F238E27FC236}">
                <a16:creationId xmlns:a16="http://schemas.microsoft.com/office/drawing/2014/main" id="{E7C1007A-38A4-44A0-BF98-887471DFF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FC8DFC3-A77D-4047-89B1-5A9587DD9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367B319-DB4D-49DE-8B1B-D2F94F892C83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B6224A-9986-4980-9954-62E88B4E23A7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4F0DA6F-4771-4DAA-B032-F2F1CD6D7FFF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826A14-FAD5-41CA-8B7E-B4938DC64FB2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AD248F0-8D25-4CDF-814F-87863C8D4959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E247D0-EA10-4307-A6D9-DC65CD336229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6F0BC8-01B3-4EA5-8D3C-D08A7083C407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17" name="Bottom Right">
            <a:extLst>
              <a:ext uri="{FF2B5EF4-FFF2-40B4-BE49-F238E27FC236}">
                <a16:creationId xmlns:a16="http://schemas.microsoft.com/office/drawing/2014/main" id="{3C4C6F91-040E-49E0-B048-C983B556B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8" name="Graphic 157">
              <a:extLst>
                <a:ext uri="{FF2B5EF4-FFF2-40B4-BE49-F238E27FC236}">
                  <a16:creationId xmlns:a16="http://schemas.microsoft.com/office/drawing/2014/main" id="{5F735938-366A-4689-940D-6AC867D18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82D0C32-CA40-4D76-A0AE-355F4EDE9E47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4AA2F5B-1059-4660-A88B-0138D3DEA112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DBAAE2E-B09E-47A6-88B0-3B386570963B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0123DD0-D648-4002-B4DD-748944CF16C9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0FFF952-E585-449F-8014-AF83F5F6BF02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0910C5D-897F-48B1-BECF-735BDC46365B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8633913-4C49-4FE2-A15B-78DE0FD26852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9958AAF-ED1A-47A9-A07D-09465AF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46" name="Picture Placeholder 44">
            <a:extLst>
              <a:ext uri="{FF2B5EF4-FFF2-40B4-BE49-F238E27FC236}">
                <a16:creationId xmlns:a16="http://schemas.microsoft.com/office/drawing/2014/main" id="{FA2F33D7-521D-4F09-A571-EC79B9DD0EE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962" y="588461"/>
            <a:ext cx="12194962" cy="57246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4AEF9-63A1-44CB-BD42-5FDC2C575D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34263" y="1506070"/>
            <a:ext cx="4456111" cy="3135405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1000"/>
              </a:spcBef>
              <a:defRPr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2" name="Text Placeholder 50">
            <a:extLst>
              <a:ext uri="{FF2B5EF4-FFF2-40B4-BE49-F238E27FC236}">
                <a16:creationId xmlns:a16="http://schemas.microsoft.com/office/drawing/2014/main" id="{5C6D6C0E-14CB-497A-A6C2-E067A88FA53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34263" y="4778001"/>
            <a:ext cx="4430712" cy="971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dirty="0"/>
              <a:t>Click to subtitle</a:t>
            </a:r>
          </a:p>
        </p:txBody>
      </p:sp>
      <p:sp>
        <p:nvSpPr>
          <p:cNvPr id="47" name="Date Placeholder 8">
            <a:extLst>
              <a:ext uri="{FF2B5EF4-FFF2-40B4-BE49-F238E27FC236}">
                <a16:creationId xmlns:a16="http://schemas.microsoft.com/office/drawing/2014/main" id="{57880508-D524-4D72-B2D9-3EABCCBA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8" name="Footer Placeholder 9">
            <a:extLst>
              <a:ext uri="{FF2B5EF4-FFF2-40B4-BE49-F238E27FC236}">
                <a16:creationId xmlns:a16="http://schemas.microsoft.com/office/drawing/2014/main" id="{FC67283E-EA51-43E9-A8CE-4D01EABC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9" name="Slide Number Placeholder 10">
            <a:extLst>
              <a:ext uri="{FF2B5EF4-FFF2-40B4-BE49-F238E27FC236}">
                <a16:creationId xmlns:a16="http://schemas.microsoft.com/office/drawing/2014/main" id="{5008A3F2-2B1F-4E12-8D14-128006A2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B353E9E-6F4F-441B-886F-D53691BE13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7750" y="1376793"/>
            <a:ext cx="2075688" cy="2073275"/>
          </a:xfrm>
          <a:prstGeom prst="round2Diag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37" name="Picture Placeholder 23">
            <a:extLst>
              <a:ext uri="{FF2B5EF4-FFF2-40B4-BE49-F238E27FC236}">
                <a16:creationId xmlns:a16="http://schemas.microsoft.com/office/drawing/2014/main" id="{B5B9D2EE-DC4C-4740-AF09-5C66500163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21626" y="1376793"/>
            <a:ext cx="2075688" cy="2073275"/>
          </a:xfrm>
          <a:prstGeom prst="round2Diag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38" name="Picture Placeholder 23">
            <a:extLst>
              <a:ext uri="{FF2B5EF4-FFF2-40B4-BE49-F238E27FC236}">
                <a16:creationId xmlns:a16="http://schemas.microsoft.com/office/drawing/2014/main" id="{B81132E6-0A29-47B6-9E41-947D61422D4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94260" y="1376793"/>
            <a:ext cx="2075688" cy="2073275"/>
          </a:xfrm>
          <a:prstGeom prst="round2Diag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4C0E80EA-58EE-412B-A4AE-3EFE6BB25C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57247" y="1376793"/>
            <a:ext cx="2075688" cy="2073275"/>
          </a:xfrm>
          <a:prstGeom prst="round2Diag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grpSp>
        <p:nvGrpSpPr>
          <p:cNvPr id="4" name="Top left">
            <a:extLst>
              <a:ext uri="{FF2B5EF4-FFF2-40B4-BE49-F238E27FC236}">
                <a16:creationId xmlns:a16="http://schemas.microsoft.com/office/drawing/2014/main" id="{698EF02E-6CA2-4CA6-9212-FFB45FA9A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D5EB16E-0C22-49FD-A9C9-C4F0599D6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6172559-F798-4A8A-9698-620049B5E1E3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EF78E13-7F65-4E92-9600-C7EB240AAFB8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9D42D9C-D474-4039-AED0-7E1055E2B8DD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B9CCFDE-F5F0-4883-8851-0FDCF34A1E92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4195171-BFB5-4F1E-A417-55F80F5148AE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B8D4B3A-91E6-4C2F-9123-094E5718BFCE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325D776-3B6A-4BAA-B4F0-0944C0EABAEF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D45C93FD-55BA-4F2D-90F8-6DD517383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4" name="Graphic 157">
              <a:extLst>
                <a:ext uri="{FF2B5EF4-FFF2-40B4-BE49-F238E27FC236}">
                  <a16:creationId xmlns:a16="http://schemas.microsoft.com/office/drawing/2014/main" id="{18B36122-15B8-4C6F-906C-77A513D37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50C0A59-1449-4599-8828-44025BFECBEE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9C52D9E-28AD-486F-B7C4-F04A7C4801E2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909F516-4614-4EFB-BCB1-15AA5C678F14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3F02F4A-40B8-4D3C-B6B1-90E7B65255E8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BDCF159-602C-402C-A70E-34753F59D0F4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EB71FB2-F1B2-4117-BA16-95D8C9AC3E5E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2E9C5BE-5CF5-4EB1-8D41-FA7AA2DAE423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9625B7A-8E4D-40D0-A98E-7A64991B9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339C0337-ABAF-49EC-BD34-55A05ADF1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4625685"/>
            <a:ext cx="9988166" cy="1495403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8" name="Date Placeholder 8">
            <a:extLst>
              <a:ext uri="{FF2B5EF4-FFF2-40B4-BE49-F238E27FC236}">
                <a16:creationId xmlns:a16="http://schemas.microsoft.com/office/drawing/2014/main" id="{595B4059-AC5C-40F9-903D-D05AF8A7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29" name="Footer Placeholder 9">
            <a:extLst>
              <a:ext uri="{FF2B5EF4-FFF2-40B4-BE49-F238E27FC236}">
                <a16:creationId xmlns:a16="http://schemas.microsoft.com/office/drawing/2014/main" id="{9E19627B-F45E-41E4-8387-B5D665DB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Slide Number Placeholder 10">
            <a:extLst>
              <a:ext uri="{FF2B5EF4-FFF2-40B4-BE49-F238E27FC236}">
                <a16:creationId xmlns:a16="http://schemas.microsoft.com/office/drawing/2014/main" id="{7AA8C8B6-7507-4A7B-A983-5D1FC6DB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F679943-2591-4C3C-A9D6-F8AD1E41DE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7325" y="3669894"/>
            <a:ext cx="2075688" cy="27432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2000" b="0" kern="1200" spc="2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5EFF3AD0-ADD5-4CCC-A7B8-6E6DF274CC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7325" y="3952612"/>
            <a:ext cx="2075688" cy="27432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600" b="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Text Placeholder 39">
            <a:extLst>
              <a:ext uri="{FF2B5EF4-FFF2-40B4-BE49-F238E27FC236}">
                <a16:creationId xmlns:a16="http://schemas.microsoft.com/office/drawing/2014/main" id="{F84D2534-80B7-4C76-8CC7-C155F492300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1626" y="3663772"/>
            <a:ext cx="2075688" cy="27432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2000" b="0" kern="1200" spc="2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074FF2A5-4FD0-475E-B34F-956208C2C7D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1626" y="3946490"/>
            <a:ext cx="2075688" cy="27432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600" b="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7" name="Text Placeholder 39">
            <a:extLst>
              <a:ext uri="{FF2B5EF4-FFF2-40B4-BE49-F238E27FC236}">
                <a16:creationId xmlns:a16="http://schemas.microsoft.com/office/drawing/2014/main" id="{D39B066F-DC64-4779-B6D2-EB90B13743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4260" y="3673396"/>
            <a:ext cx="2075688" cy="27432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2000" b="0" kern="1200" spc="2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8" name="Text Placeholder 39">
            <a:extLst>
              <a:ext uri="{FF2B5EF4-FFF2-40B4-BE49-F238E27FC236}">
                <a16:creationId xmlns:a16="http://schemas.microsoft.com/office/drawing/2014/main" id="{A7A64C29-8FC5-4291-9F73-B5D6A4E223F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4260" y="3956114"/>
            <a:ext cx="2075688" cy="27432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600" b="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4013DD3C-DA77-4D01-9929-C5A92618B36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57247" y="3673396"/>
            <a:ext cx="2075688" cy="27432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2000" b="0" kern="1200" spc="2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7B511BF1-3697-426A-B69F-372C0D423DA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57247" y="3956114"/>
            <a:ext cx="2075688" cy="27432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600" b="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73048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op left">
            <a:extLst>
              <a:ext uri="{FF2B5EF4-FFF2-40B4-BE49-F238E27FC236}">
                <a16:creationId xmlns:a16="http://schemas.microsoft.com/office/drawing/2014/main" id="{2FFEA91A-0EFC-48F7-B7D5-80A0E1B76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16EB67A-55A4-4D1D-925D-7970028D9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5E55AEF-DB73-4710-9416-FEB3FD97C15C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D2908CE-9399-4B3D-AA3B-9C535EF8B4AD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639D73A-BE27-4C16-844B-7258A8A11179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A76B215-E0A3-46C3-9D5F-9365987E538A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6EC2A41-C8B0-4DAF-963A-25A1129447CA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A7290A1-550E-4C14-9692-08A32E701314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C1450BD-4122-4D86-ABD1-F26F1194C6E6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BE4E36A0-93C4-40C8-8EEF-C463BBC76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4" name="Graphic 157">
              <a:extLst>
                <a:ext uri="{FF2B5EF4-FFF2-40B4-BE49-F238E27FC236}">
                  <a16:creationId xmlns:a16="http://schemas.microsoft.com/office/drawing/2014/main" id="{1CCF8ACD-1787-41D1-B29E-E10FAE033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622B3C7-2A88-4657-8DEC-962E52F43F11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C36A0C0-7D0D-4D1D-9316-224CF1A823A4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8D15477-C8B6-4ADB-BD54-698A9B5915EB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0A4C13F-5758-4BE4-9925-C6E35301C4B7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9A29BFA-3801-4847-A1E1-87A32423B402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0C42F85-0FBE-48C0-A629-8BC17C93C2FB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E443C38-4EE5-4E5F-ADF6-66502151DB3F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54DE6C-441A-4CEF-B2BF-E2755FD91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4E5B71B3-BF16-460A-B638-D1A604335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4625685"/>
            <a:ext cx="9988166" cy="1495403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4" name="Date Placeholder 8">
            <a:extLst>
              <a:ext uri="{FF2B5EF4-FFF2-40B4-BE49-F238E27FC236}">
                <a16:creationId xmlns:a16="http://schemas.microsoft.com/office/drawing/2014/main" id="{9571135A-2E5D-477D-B14A-2B9AA455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25" name="Footer Placeholder 9">
            <a:extLst>
              <a:ext uri="{FF2B5EF4-FFF2-40B4-BE49-F238E27FC236}">
                <a16:creationId xmlns:a16="http://schemas.microsoft.com/office/drawing/2014/main" id="{13453AD8-C108-4346-9519-C496F8B0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6" name="Slide Number Placeholder 10">
            <a:extLst>
              <a:ext uri="{FF2B5EF4-FFF2-40B4-BE49-F238E27FC236}">
                <a16:creationId xmlns:a16="http://schemas.microsoft.com/office/drawing/2014/main" id="{EBB5DBC4-2BAD-41DC-AFCC-11E01A84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A857-1402-4ABB-A7CC-9467704990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1350" y="501650"/>
            <a:ext cx="10909300" cy="4349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24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715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722" r:id="rId8"/>
    <p:sldLayoutId id="2147483693" r:id="rId9"/>
    <p:sldLayoutId id="2147483694" r:id="rId10"/>
    <p:sldLayoutId id="2147483695" r:id="rId11"/>
    <p:sldLayoutId id="2147483720" r:id="rId12"/>
    <p:sldLayoutId id="2147483721" r:id="rId1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0983E0-FEBB-4B45-B00C-917965EBE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6396" y="63507"/>
            <a:ext cx="5996619" cy="2226076"/>
          </a:xfrm>
        </p:spPr>
        <p:txBody>
          <a:bodyPr>
            <a:normAutofit/>
          </a:bodyPr>
          <a:lstStyle/>
          <a:p>
            <a:r>
              <a:rPr lang="en-US" sz="5400" b="1" dirty="0"/>
              <a:t>HTML Tags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0DB9D88-9963-482B-B907-C09FB61E0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6466" y="2062459"/>
            <a:ext cx="4065534" cy="948160"/>
          </a:xfrm>
        </p:spPr>
        <p:txBody>
          <a:bodyPr/>
          <a:lstStyle/>
          <a:p>
            <a:r>
              <a:rPr lang="en-US" sz="2800" dirty="0"/>
              <a:t>Gayathri Appannagari</a:t>
            </a: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3D531199-453A-4C47-A269-EE5C53C9868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396208" y="2289583"/>
            <a:ext cx="11084189" cy="3854030"/>
          </a:xfrm>
        </p:spPr>
      </p:pic>
    </p:spTree>
    <p:extLst>
      <p:ext uri="{BB962C8B-B14F-4D97-AF65-F5344CB8AC3E}">
        <p14:creationId xmlns:p14="http://schemas.microsoft.com/office/powerpoint/2010/main" val="4103437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3AE7A-7CAB-CFB6-F5FA-53505DED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7662FB-4984-C203-2B35-35C64187A6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42262" y="648842"/>
            <a:ext cx="8662988" cy="5560315"/>
          </a:xfrm>
        </p:spPr>
        <p:txBody>
          <a:bodyPr/>
          <a:lstStyle/>
          <a:p>
            <a:r>
              <a:rPr lang="en-US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&lt;hr&gt;: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&lt;hr&gt; tag defines a thematic break in an HTML page (e.g. a shift of topic).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&lt;hr&gt; element is most often displayed as a horizontal rule that is used to separate content (or define a change) in an HTML page.</a:t>
            </a:r>
          </a:p>
          <a:p>
            <a:r>
              <a:rPr lang="en-IN" b="1" u="sng" dirty="0">
                <a:solidFill>
                  <a:schemeClr val="accent1">
                    <a:lumMod val="50000"/>
                  </a:schemeClr>
                </a:solidFill>
              </a:rPr>
              <a:t>&lt;pre&gt;: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&lt;pre&gt; tag defines preformatted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Text in a &lt;pre&gt; element is displayed in a fixed-width font, and the text preserves both spaces and line breaks. The text will be displayed exactly as written in the HTML source code.</a:t>
            </a:r>
          </a:p>
          <a:p>
            <a:r>
              <a:rPr lang="en-US" b="1" u="sng" dirty="0">
                <a:solidFill>
                  <a:srgbClr val="7030A0"/>
                </a:solidFill>
              </a:rPr>
              <a:t>&lt;nbsp&gt;: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HTML entity is the non-breaking space: &amp;nbsp;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non-breaking space is a space that will not break into a new line. Two words separated by a non-breaking space will stick together (not break into a new line).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63990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E486-61DC-E7C9-1440-C2F066400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Link tags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25671-95EA-0CC2-2B0C-0F93AEC50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979F58-FB58-C346-2C26-219280CC8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128" y="1882588"/>
            <a:ext cx="8659368" cy="14356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177146-01FC-C09F-C370-0AEB09E91588}"/>
              </a:ext>
            </a:extLst>
          </p:cNvPr>
          <p:cNvSpPr txBox="1"/>
          <p:nvPr/>
        </p:nvSpPr>
        <p:spPr>
          <a:xfrm>
            <a:off x="2167128" y="3522558"/>
            <a:ext cx="83850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&lt;a&gt; tag defines a hyperlink, which is used to link from one page to another.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important attribute of the &lt;a&gt; element is the href attribute, which indicates the link's destination.</a:t>
            </a:r>
          </a:p>
          <a:p>
            <a:r>
              <a:rPr lang="en-US" dirty="0"/>
              <a:t>By default, links will appear as follows in all browsers: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An unvisited link is underlined and blue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visited link is underlined and purple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An active link is underlined and red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32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37BC-94C1-2F5D-7D83-1008EB80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91"/>
            <a:ext cx="9988166" cy="81440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Image tag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F63CF-23C5-A2E2-05D1-76F3A023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D083CF-18DE-A8E6-D3BF-98594C0555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39023" y="1778387"/>
            <a:ext cx="5713953" cy="18603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39CBD1-C476-2862-E594-3ED7FA223AC4}"/>
              </a:ext>
            </a:extLst>
          </p:cNvPr>
          <p:cNvSpPr txBox="1"/>
          <p:nvPr/>
        </p:nvSpPr>
        <p:spPr>
          <a:xfrm>
            <a:off x="1600200" y="4197096"/>
            <a:ext cx="812901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&lt;img&gt;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is used to embed an image in an HTML page.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Images are not technically inserted into a web page; images are linked to web pages.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&lt;img&gt;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creates a holding space for the referenced image.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&lt;img&gt;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has two required attributes: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src - Specifies the path to the image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alt - Specifies an alternate text for the image, if the image for some reason cannot be displayed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4238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1CFF1-F680-8ABF-4543-E281B53F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84B94C-7E55-0250-898B-A9890FDB19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60550" y="640081"/>
            <a:ext cx="8662988" cy="4725670"/>
          </a:xfrm>
        </p:spPr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&lt;audio&gt;:</a:t>
            </a:r>
          </a:p>
          <a:p>
            <a:r>
              <a:rPr lang="en-US" sz="1600" dirty="0"/>
              <a:t>The &lt;audio&gt; tag is used to embed sound content in a document, such as music or other audio streams.</a:t>
            </a:r>
          </a:p>
          <a:p>
            <a:r>
              <a:rPr lang="en-US" sz="1600" dirty="0"/>
              <a:t>The &lt;audio&gt; tag contains one or more &lt;source&gt; tags with different audio sources. The browser will choose the first source it supports.</a:t>
            </a:r>
          </a:p>
          <a:p>
            <a:r>
              <a:rPr lang="en-US" sz="1600" dirty="0"/>
              <a:t>The text between the &lt;audio&gt; and &lt;/audio&gt; tags will only be displayed in browsers that do not support the &lt;audio&gt; element.</a:t>
            </a:r>
          </a:p>
          <a:p>
            <a:r>
              <a:rPr lang="en-US" sz="1600" dirty="0"/>
              <a:t>There are three supported audio formats in HTML: MP3, WAV, and OGG.</a:t>
            </a:r>
          </a:p>
          <a:p>
            <a:endParaRPr lang="en-US" sz="1600" dirty="0"/>
          </a:p>
          <a:p>
            <a:r>
              <a:rPr lang="en-IN" sz="1600" dirty="0"/>
              <a:t>&lt;audio controls&gt;</a:t>
            </a:r>
          </a:p>
          <a:p>
            <a:r>
              <a:rPr lang="en-IN" sz="1600" dirty="0"/>
              <a:t>       &lt;source src="Audio/formula-1-racing-28761.mp3" type="audio/mp3"&gt;</a:t>
            </a:r>
          </a:p>
          <a:p>
            <a:r>
              <a:rPr lang="en-IN" sz="1600" dirty="0"/>
              <a:t>&lt;/audio&gt;</a:t>
            </a:r>
          </a:p>
        </p:txBody>
      </p:sp>
    </p:spTree>
    <p:extLst>
      <p:ext uri="{BB962C8B-B14F-4D97-AF65-F5344CB8AC3E}">
        <p14:creationId xmlns:p14="http://schemas.microsoft.com/office/powerpoint/2010/main" val="2564186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282AD-BF1F-692C-17DC-BED8C284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62029EC-E53E-CED8-521E-FC1D946E0F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66912" y="781812"/>
            <a:ext cx="8662988" cy="5129783"/>
          </a:xfrm>
        </p:spPr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&lt;video&gt;:</a:t>
            </a:r>
          </a:p>
          <a:p>
            <a:r>
              <a:rPr lang="en-US" sz="1600" dirty="0"/>
              <a:t>The &lt;video&gt; tag is used to embed video content in a document, such as a movie clip or other video streams.</a:t>
            </a:r>
          </a:p>
          <a:p>
            <a:r>
              <a:rPr lang="en-US" sz="1600" dirty="0"/>
              <a:t>The &lt;video&gt; tag contains one or more &lt;source&gt; tags with different video sources. The browser will choose the first source it supports.</a:t>
            </a:r>
          </a:p>
          <a:p>
            <a:r>
              <a:rPr lang="en-US" sz="1600" dirty="0"/>
              <a:t>The text between the &lt;video&gt; and &lt;/video&gt; tags will only be displayed in browsers that do not support the &lt;video&gt; element.</a:t>
            </a:r>
          </a:p>
          <a:p>
            <a:r>
              <a:rPr lang="en-US" sz="1600" dirty="0"/>
              <a:t>There are three supported video formats in HTML: MP4, WebM, and OGG.</a:t>
            </a:r>
          </a:p>
          <a:p>
            <a:r>
              <a:rPr lang="en-IN" sz="1600" dirty="0"/>
              <a:t>&lt;video width="230" height="220" controls&gt;</a:t>
            </a:r>
          </a:p>
          <a:p>
            <a:r>
              <a:rPr lang="en-IN" sz="1600" dirty="0"/>
              <a:t>       &lt;source src="Video/Sea water.mp4" type="video/mp4"&gt;</a:t>
            </a:r>
          </a:p>
          <a:p>
            <a:r>
              <a:rPr lang="en-IN" sz="1600" dirty="0"/>
              <a:t>&lt;/video&gt;</a:t>
            </a:r>
          </a:p>
        </p:txBody>
      </p:sp>
    </p:spTree>
    <p:extLst>
      <p:ext uri="{BB962C8B-B14F-4D97-AF65-F5344CB8AC3E}">
        <p14:creationId xmlns:p14="http://schemas.microsoft.com/office/powerpoint/2010/main" val="2814890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00EE-44EB-4C1D-062C-9CA7DEE7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Formatting tags</a:t>
            </a:r>
            <a:endParaRPr lang="en-IN" b="1" u="sng" dirty="0">
              <a:solidFill>
                <a:srgbClr val="FF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10BA6-F664-D9DE-DE1C-334105D8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A2ED8-16BE-F4BB-CD4A-7D650E30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6A7D06-80B6-B2CD-07E5-F7ABA419449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286610" y="2122919"/>
            <a:ext cx="3810868" cy="3175724"/>
          </a:xfrm>
        </p:spPr>
      </p:pic>
    </p:spTree>
    <p:extLst>
      <p:ext uri="{BB962C8B-B14F-4D97-AF65-F5344CB8AC3E}">
        <p14:creationId xmlns:p14="http://schemas.microsoft.com/office/powerpoint/2010/main" val="1640001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54D3A-8505-B816-F123-803EF134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z="1100" smtClean="0"/>
              <a:pPr/>
              <a:t>16</a:t>
            </a:fld>
            <a:endParaRPr lang="en-US" sz="11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435FFD-3888-8A31-1365-A71266E5CB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6926" y="256032"/>
            <a:ext cx="4677410" cy="6100318"/>
          </a:xfrm>
        </p:spPr>
        <p:txBody>
          <a:bodyPr/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&lt;p&gt;Well done is</a:t>
            </a:r>
            <a:r>
              <a:rPr lang="en-US" sz="1100" dirty="0">
                <a:solidFill>
                  <a:schemeClr val="accent6"/>
                </a:solidFill>
              </a:rPr>
              <a:t> &lt;b&gt;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better</a:t>
            </a:r>
            <a:r>
              <a:rPr lang="en-US" sz="1100" dirty="0">
                <a:solidFill>
                  <a:schemeClr val="accent6"/>
                </a:solidFill>
              </a:rPr>
              <a:t>&lt;/b&gt;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than well said&lt;/p&gt;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    &lt;p&gt;Well done is better than well said</a:t>
            </a:r>
            <a:r>
              <a:rPr lang="en-US" sz="1100" dirty="0">
                <a:solidFill>
                  <a:schemeClr val="accent1"/>
                </a:solidFill>
              </a:rPr>
              <a:t>,&lt;del&gt;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keep calm</a:t>
            </a:r>
            <a:r>
              <a:rPr lang="en-US" sz="1100" dirty="0">
                <a:solidFill>
                  <a:schemeClr val="accent1"/>
                </a:solidFill>
              </a:rPr>
              <a:t>&lt;/del&gt;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and carry on&lt;/p&gt;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&lt;p&gt;Well done is better than well said&lt;/p&gt;  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     &lt;p&gt;Well done is better than well said&lt;/p&gt;  &lt;br /&gt;&lt;br /&gt;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     &lt;p&gt;Well done is better than well said&lt;/p&gt;         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     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     &lt;p&gt;Well done is better than well said&lt;/p&gt;  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     &lt;p&gt;Well done is better than well said&lt;/p&gt;  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     &lt;hr&gt;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     &lt;p&gt;Well done is better than well said&lt;/p&gt;    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     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     &lt;p&gt;Well done is </a:t>
            </a:r>
            <a:r>
              <a:rPr lang="en-US" sz="1100" dirty="0">
                <a:solidFill>
                  <a:srgbClr val="00B0F0"/>
                </a:solidFill>
              </a:rPr>
              <a:t>&lt;strong&gt;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better than</a:t>
            </a:r>
            <a:r>
              <a:rPr lang="en-US" sz="1100" dirty="0">
                <a:solidFill>
                  <a:srgbClr val="00B0F0"/>
                </a:solidFill>
              </a:rPr>
              <a:t>&lt;/strong&gt;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well said&lt;/p&gt; 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     &lt;p&gt;Well done is </a:t>
            </a:r>
            <a:r>
              <a:rPr lang="en-US" sz="1100" dirty="0">
                <a:solidFill>
                  <a:srgbClr val="FF0000"/>
                </a:solidFill>
              </a:rPr>
              <a:t>&lt;u&gt;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better than</a:t>
            </a:r>
            <a:r>
              <a:rPr lang="en-US" sz="1100" dirty="0">
                <a:solidFill>
                  <a:srgbClr val="FF0000"/>
                </a:solidFill>
              </a:rPr>
              <a:t>&lt;/u&gt;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well said&lt;/p&gt; 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     &lt;p&gt;Well done is 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&lt;i&gt;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better than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&lt;/i&gt;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well said&lt;/p&gt; 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      &lt;p&gt;Well done is </a:t>
            </a:r>
            <a:r>
              <a:rPr lang="en-US" sz="1100" dirty="0">
                <a:solidFill>
                  <a:srgbClr val="BF7E27"/>
                </a:solidFill>
              </a:rPr>
              <a:t>&lt;em&gt;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better than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&lt;/em&gt;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well said&lt;/p&gt; 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     &lt;p&gt;Well done is </a:t>
            </a:r>
            <a:r>
              <a:rPr lang="en-US" sz="1100" dirty="0">
                <a:solidFill>
                  <a:srgbClr val="A10F5B"/>
                </a:solidFill>
              </a:rPr>
              <a:t>&lt;q&gt;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better than</a:t>
            </a:r>
            <a:r>
              <a:rPr lang="en-US" sz="1100" dirty="0">
                <a:solidFill>
                  <a:srgbClr val="A10F5B"/>
                </a:solidFill>
              </a:rPr>
              <a:t>&lt;/q&gt;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well said&lt;/p&gt; 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     &lt;p&gt;Well done is </a:t>
            </a:r>
            <a:r>
              <a:rPr lang="en-US" sz="1100" dirty="0">
                <a:solidFill>
                  <a:srgbClr val="18A3CE"/>
                </a:solidFill>
              </a:rPr>
              <a:t>&lt;mark&gt;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better than</a:t>
            </a:r>
            <a:r>
              <a:rPr lang="en-US" sz="1100" dirty="0">
                <a:solidFill>
                  <a:srgbClr val="18A3CE"/>
                </a:solidFill>
              </a:rPr>
              <a:t>&lt;/mark&gt;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well said&lt;/p&gt; 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     &lt;p&gt;Well done is </a:t>
            </a:r>
            <a:r>
              <a:rPr lang="en-US" sz="1100" dirty="0">
                <a:solidFill>
                  <a:srgbClr val="12D432"/>
                </a:solidFill>
              </a:rPr>
              <a:t>&lt;sub&gt;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better than</a:t>
            </a:r>
            <a:r>
              <a:rPr lang="en-US" sz="1100" dirty="0">
                <a:solidFill>
                  <a:srgbClr val="12D432"/>
                </a:solidFill>
              </a:rPr>
              <a:t>&lt;/sub&gt;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well said&lt;/p&gt;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     &lt;p&gt;Well done is </a:t>
            </a:r>
            <a:r>
              <a:rPr lang="en-US" sz="1100" dirty="0">
                <a:solidFill>
                  <a:srgbClr val="C00000"/>
                </a:solidFill>
              </a:rPr>
              <a:t>&lt;sup&gt;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better than</a:t>
            </a:r>
            <a:r>
              <a:rPr lang="en-US" sz="1100" dirty="0">
                <a:solidFill>
                  <a:srgbClr val="C00000"/>
                </a:solidFill>
              </a:rPr>
              <a:t>&lt;/sup&gt;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well said&lt;/p&gt;</a:t>
            </a:r>
          </a:p>
          <a:p>
            <a:endParaRPr lang="en-IN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D0970A-E10A-DD34-0010-5478D41E7FB3}"/>
              </a:ext>
            </a:extLst>
          </p:cNvPr>
          <p:cNvSpPr txBox="1"/>
          <p:nvPr/>
        </p:nvSpPr>
        <p:spPr>
          <a:xfrm>
            <a:off x="5852160" y="402336"/>
            <a:ext cx="42519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&lt;p&gt;Well done is </a:t>
            </a:r>
            <a:r>
              <a:rPr lang="en-US" sz="1100" dirty="0">
                <a:solidFill>
                  <a:srgbClr val="FFC000"/>
                </a:solidFill>
              </a:rPr>
              <a:t>&lt;small&gt;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better than</a:t>
            </a:r>
            <a:r>
              <a:rPr lang="en-US" sz="1100" dirty="0">
                <a:solidFill>
                  <a:srgbClr val="FFC000"/>
                </a:solidFill>
              </a:rPr>
              <a:t>&lt;/small&gt;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well said&lt;/p&gt; 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&lt;p&gt;Well done is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&lt;big&gt;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better than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&lt;/big&gt;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well said&lt;/p&gt;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&lt;p&gt;Well done is</a:t>
            </a:r>
            <a:r>
              <a:rPr lang="en-US" sz="1100" dirty="0">
                <a:solidFill>
                  <a:srgbClr val="D8130E"/>
                </a:solidFill>
              </a:rPr>
              <a:t> &lt;s&gt;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better than</a:t>
            </a:r>
            <a:r>
              <a:rPr lang="en-US" sz="1100" dirty="0">
                <a:solidFill>
                  <a:srgbClr val="D8130E"/>
                </a:solidFill>
              </a:rPr>
              <a:t>&lt;/s&gt;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well said&lt;/p&gt;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 &lt;p&gt;The </a:t>
            </a:r>
            <a:r>
              <a:rPr lang="en-US" sz="1100" dirty="0">
                <a:solidFill>
                  <a:srgbClr val="00B0F0"/>
                </a:solidFill>
              </a:rPr>
              <a:t>&lt;abbr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title="World Health Organization"&gt;WHO&lt;/abbr&gt; was founded in 1948.&lt;/p&gt;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 &lt;p style="font-family:'Lucida Console', monospace"&gt;This text is monospace text.&lt;/p&gt;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&lt;p&gt;Well done is better than well said</a:t>
            </a:r>
            <a:r>
              <a:rPr lang="en-US" sz="1100" dirty="0">
                <a:solidFill>
                  <a:srgbClr val="7030A0"/>
                </a:solidFill>
              </a:rPr>
              <a:t>,&lt;ins&gt;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keep calm</a:t>
            </a:r>
            <a:r>
              <a:rPr lang="en-US" sz="1100" dirty="0">
                <a:solidFill>
                  <a:srgbClr val="7030A0"/>
                </a:solidFill>
              </a:rPr>
              <a:t>&lt;/ins&gt;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and carry on&lt;/p&gt;</a:t>
            </a:r>
          </a:p>
          <a:p>
            <a:endParaRPr lang="en-IN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695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FE450-2592-832E-DCAE-076241C3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56ADA1-2020-9B80-DB03-F0A9503F14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35608" y="237744"/>
            <a:ext cx="9078786" cy="6409944"/>
          </a:xfrm>
        </p:spPr>
        <p:txBody>
          <a:bodyPr/>
          <a:lstStyle/>
          <a:p>
            <a:r>
              <a:rPr lang="en-US" b="1" u="sng" dirty="0">
                <a:solidFill>
                  <a:schemeClr val="accent6"/>
                </a:solidFill>
              </a:rPr>
              <a:t>&lt;b&gt;:</a:t>
            </a:r>
          </a:p>
          <a:p>
            <a:r>
              <a:rPr lang="en-US" sz="1600" dirty="0"/>
              <a:t>The &lt;b&gt; tag specifies bold text without any extra importance.</a:t>
            </a:r>
          </a:p>
          <a:p>
            <a:r>
              <a:rPr lang="en-IN" b="1" u="sng" dirty="0">
                <a:solidFill>
                  <a:srgbClr val="FF0000"/>
                </a:solidFill>
              </a:rPr>
              <a:t>&lt;u&gt;: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The &lt;u&gt; tag represents some text that is unarticulated and styled differently from normal text, such as misspelled words or proper names in Chinese text.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The content inside is typically displayed with an underline. </a:t>
            </a:r>
          </a:p>
          <a:p>
            <a:r>
              <a:rPr lang="en-US" b="1" u="sng" dirty="0">
                <a:solidFill>
                  <a:schemeClr val="bg2">
                    <a:lumMod val="25000"/>
                  </a:schemeClr>
                </a:solidFill>
              </a:rPr>
              <a:t>&lt;i&gt;:</a:t>
            </a:r>
          </a:p>
          <a:p>
            <a:r>
              <a:rPr lang="en-US" sz="1600" dirty="0"/>
              <a:t>The &lt;i&gt; tag defines a part of text in an alternate voice or mood. The content inside is typically displayed in italic.</a:t>
            </a:r>
          </a:p>
          <a:p>
            <a:r>
              <a:rPr lang="en-IN" b="1" u="sng" dirty="0">
                <a:solidFill>
                  <a:srgbClr val="00B0F0"/>
                </a:solidFill>
              </a:rPr>
              <a:t>&lt;strong&gt;:</a:t>
            </a:r>
          </a:p>
          <a:p>
            <a:r>
              <a:rPr lang="en-US" sz="1600" dirty="0"/>
              <a:t>The &lt;strong&gt; tag is used to define text with strong importance. The content inside is typically displayed in bold.</a:t>
            </a:r>
          </a:p>
          <a:p>
            <a:r>
              <a:rPr lang="en-US" b="1" u="sng" dirty="0">
                <a:solidFill>
                  <a:schemeClr val="accent1"/>
                </a:solidFill>
              </a:rPr>
              <a:t>&lt;del&gt;:</a:t>
            </a:r>
          </a:p>
          <a:p>
            <a:r>
              <a:rPr lang="en-US" sz="1600" dirty="0"/>
              <a:t>The &lt;del&gt; tag defines text that has been deleted from a document. Browsers will usually strike a line through deleted text.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0366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BE0C3-9523-1F6A-CB29-A13C1253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8F1CF7-3A5E-26AB-45BA-EEE6EBF76B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64506" y="448692"/>
            <a:ext cx="8662988" cy="5907658"/>
          </a:xfrm>
        </p:spPr>
        <p:txBody>
          <a:bodyPr/>
          <a:lstStyle/>
          <a:p>
            <a:r>
              <a:rPr lang="en-US" b="1" u="sng" dirty="0">
                <a:solidFill>
                  <a:schemeClr val="bg2">
                    <a:lumMod val="25000"/>
                  </a:schemeClr>
                </a:solidFill>
              </a:rPr>
              <a:t>&lt;em&gt;: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&lt;em&gt; tag is used to define emphasized text. The content inside is typically displayed in italic.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screen reader will pronounce the words in &lt;em&gt; with an emphasis, using verbal stress.</a:t>
            </a:r>
          </a:p>
          <a:p>
            <a:r>
              <a:rPr lang="en-IN" b="1" u="sng" dirty="0">
                <a:solidFill>
                  <a:srgbClr val="A10F5B"/>
                </a:solidFill>
              </a:rPr>
              <a:t>&lt;q&gt;: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&lt;q&gt; tag defines a short quotation.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Browsers normally insert quotation marks around the quotation.</a:t>
            </a:r>
          </a:p>
          <a:p>
            <a:r>
              <a:rPr lang="en-US" b="1" u="sng" dirty="0">
                <a:solidFill>
                  <a:srgbClr val="18A3CE"/>
                </a:solidFill>
              </a:rPr>
              <a:t>&lt;mark&gt;:</a:t>
            </a:r>
          </a:p>
          <a:p>
            <a:r>
              <a:rPr lang="en-US" sz="1600" dirty="0"/>
              <a:t>The &lt;mark&gt; tag defines text that should be marked or highlighted.</a:t>
            </a:r>
          </a:p>
          <a:p>
            <a:r>
              <a:rPr lang="en-US" b="1" u="sng" dirty="0">
                <a:solidFill>
                  <a:srgbClr val="12D432"/>
                </a:solidFill>
              </a:rPr>
              <a:t>&lt;sub&gt;: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&lt;sub&gt; tag defines subscript text. Subscript text appears half a character below the normal line, and is sometimes rendered in a smaller font.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Subscript text can be used for chemical formulas, like H2O.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53755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3AB36-519A-3E1B-6F91-16E7FBCD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0CE8A5-6980-60F5-811B-B0C9C78B0CE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60550" y="374904"/>
            <a:ext cx="8662988" cy="6062471"/>
          </a:xfrm>
        </p:spPr>
        <p:txBody>
          <a:bodyPr/>
          <a:lstStyle/>
          <a:p>
            <a:r>
              <a:rPr lang="en-US" b="1" u="sng" dirty="0">
                <a:solidFill>
                  <a:srgbClr val="C00000"/>
                </a:solidFill>
              </a:rPr>
              <a:t>&lt;sup&gt;: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&lt;sup&gt; tag defines superscript text. Superscript text appears half a character above the normal line, and is sometimes rendered in a smaller font.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Superscript text can be used for footnotes, like WWW[1].</a:t>
            </a:r>
          </a:p>
          <a:p>
            <a:r>
              <a:rPr lang="en-US" b="1" u="sng" dirty="0">
                <a:solidFill>
                  <a:srgbClr val="FFC000"/>
                </a:solidFill>
              </a:rPr>
              <a:t>&lt;small&gt;:</a:t>
            </a:r>
          </a:p>
          <a:p>
            <a:r>
              <a:rPr lang="en-US" sz="1600" dirty="0"/>
              <a:t>The &lt;small&gt; tag defines smaller text.</a:t>
            </a:r>
          </a:p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&lt;big&gt;:</a:t>
            </a:r>
          </a:p>
          <a:p>
            <a:r>
              <a:rPr lang="en-US" sz="1600" dirty="0"/>
              <a:t>The &lt;big&gt; tag was used in HTML 4 to define bigger text.</a:t>
            </a:r>
          </a:p>
          <a:p>
            <a:r>
              <a:rPr lang="en-US" b="1" u="sng" dirty="0">
                <a:solidFill>
                  <a:srgbClr val="D8130E"/>
                </a:solidFill>
              </a:rPr>
              <a:t>&lt;s&gt;: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&lt;s&gt; tag specifies text that is no longer correct, accurate or relevant. The text will be displayed with a line through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&lt;s&gt; tag should not be used to define deleted text in a document, use the &lt;del&gt; tag for that.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55201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6C0716-5D59-43AE-A330-C9AC7B2CD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E6680CE-A768-4BCE-A8EF-EEDE6ABA3F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sz="2000" dirty="0"/>
              <a:t>What are HTML Tags?</a:t>
            </a:r>
          </a:p>
          <a:p>
            <a:r>
              <a:rPr lang="en-US" sz="2000" dirty="0"/>
              <a:t>List of tags</a:t>
            </a:r>
          </a:p>
          <a:p>
            <a:r>
              <a:rPr lang="en-IN" sz="2000" dirty="0"/>
              <a:t>Types of HTML Tags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DE433B-D5F9-43BE-952C-B08B09FD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7" name="Bottom Right">
            <a:extLst>
              <a:ext uri="{FF2B5EF4-FFF2-40B4-BE49-F238E27FC236}">
                <a16:creationId xmlns:a16="http://schemas.microsoft.com/office/drawing/2014/main" id="{55C8AD2F-5B7B-44EB-AEC6-DB915E954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7" name="Graphic 157">
              <a:extLst>
                <a:ext uri="{FF2B5EF4-FFF2-40B4-BE49-F238E27FC236}">
                  <a16:creationId xmlns:a16="http://schemas.microsoft.com/office/drawing/2014/main" id="{AD2237AA-7A0E-46FE-8C56-65082235E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189D45D-DFA3-4998-98D1-5D9637BDA9C6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4E2B0C16-9511-474C-B3A2-401F66A741E2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D474A2B-3E8D-40C0-98CA-6697FC0EA993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7AE6964-2C05-4058-A591-1EF146A33B60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3574087-63C5-4183-82FA-AC9A54AA793B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D162D94-709E-4257-90A5-A01CF9FCBA0A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07825EA-21C0-423A-A0C9-9B747B200F06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DD04C10-BC2D-45BD-BB64-35E600DDD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13" name="Picture Placeholder 18">
            <a:extLst>
              <a:ext uri="{FF2B5EF4-FFF2-40B4-BE49-F238E27FC236}">
                <a16:creationId xmlns:a16="http://schemas.microsoft.com/office/drawing/2014/main" id="{955063C6-5094-3072-C4F1-3AE9B17A5C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256" b="6256"/>
          <a:stretch/>
        </p:blipFill>
        <p:spPr>
          <a:xfrm>
            <a:off x="6253709" y="1392099"/>
            <a:ext cx="4818062" cy="3413425"/>
          </a:xfrm>
        </p:spPr>
      </p:pic>
    </p:spTree>
    <p:extLst>
      <p:ext uri="{BB962C8B-B14F-4D97-AF65-F5344CB8AC3E}">
        <p14:creationId xmlns:p14="http://schemas.microsoft.com/office/powerpoint/2010/main" val="1364216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46B13-D1AD-C46F-BBE3-971A2F99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034C90-86E3-B447-7AB4-E5A0B13BB85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60550" y="557784"/>
            <a:ext cx="8662988" cy="5678423"/>
          </a:xfrm>
        </p:spPr>
        <p:txBody>
          <a:bodyPr/>
          <a:lstStyle/>
          <a:p>
            <a:r>
              <a:rPr lang="en-US" b="1" u="sng" dirty="0">
                <a:solidFill>
                  <a:srgbClr val="00B0F0"/>
                </a:solidFill>
              </a:rPr>
              <a:t>&lt;abbr&gt;:</a:t>
            </a:r>
          </a:p>
          <a:p>
            <a:r>
              <a:rPr lang="en-US" sz="1600" dirty="0"/>
              <a:t>The &lt;abbr&gt; tag defines an abbreviation or an acronym, like "HTML", "CSS", "Mr.", "Dr.", "ASAP", "ATM".</a:t>
            </a:r>
          </a:p>
          <a:p>
            <a:r>
              <a:rPr lang="en-US" b="1" u="sng" dirty="0">
                <a:solidFill>
                  <a:srgbClr val="7030A0"/>
                </a:solidFill>
              </a:rPr>
              <a:t>&lt;ins&gt;:</a:t>
            </a:r>
          </a:p>
          <a:p>
            <a:r>
              <a:rPr lang="en-US" sz="1600" dirty="0"/>
              <a:t>The &lt;ins&gt; tag defines a text that has been inserted into a document. Browsers will usually underline inserted text.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57902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CB7E6-8FBC-EE44-D6D9-2552D3E7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FF0146-5660-4F97-C21B-6238E7AB58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60550" y="640080"/>
            <a:ext cx="8662988" cy="5716270"/>
          </a:xfrm>
        </p:spPr>
        <p:txBody>
          <a:bodyPr/>
          <a:lstStyle/>
          <a:p>
            <a:r>
              <a:rPr lang="en-US" b="1" u="sng" dirty="0">
                <a:solidFill>
                  <a:srgbClr val="7030A0"/>
                </a:solidFill>
              </a:rPr>
              <a:t>&lt;div&gt;: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&lt;div&gt; tag defines a division or a section in an HTML document.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&lt;div&gt; tag is used as a container for HTML elements - which is then styled with CSS or manipulated with JavaScript.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&lt;div&gt; tag is easily styled by using the class or id attribute.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Any sort of content can be put inside the &lt;div&gt; tag!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Note: By default, browsers always place a line break before and after the &lt;div&gt; element.</a:t>
            </a:r>
          </a:p>
          <a:p>
            <a:r>
              <a:rPr lang="en-US" sz="1600" dirty="0"/>
              <a:t>&lt;div&gt;</a:t>
            </a:r>
          </a:p>
          <a:p>
            <a:r>
              <a:rPr lang="en-US" sz="1600" dirty="0"/>
              <a:t>     &lt;h1&gt;Hellooooo&lt;/h1&gt;</a:t>
            </a:r>
          </a:p>
          <a:p>
            <a:r>
              <a:rPr lang="en-US" sz="1600" dirty="0"/>
              <a:t>     &lt;p&gt;This is div&lt;/p&gt;</a:t>
            </a:r>
          </a:p>
          <a:p>
            <a:r>
              <a:rPr lang="en-US" sz="1600" dirty="0"/>
              <a:t>&lt;/div&gt; </a:t>
            </a:r>
          </a:p>
          <a:p>
            <a:r>
              <a:rPr lang="en-US" sz="1600" dirty="0"/>
              <a:t>o/p:</a:t>
            </a:r>
          </a:p>
          <a:p>
            <a:r>
              <a:rPr lang="en-IN" sz="1600" dirty="0"/>
              <a:t>Hellooooo</a:t>
            </a:r>
          </a:p>
          <a:p>
            <a:r>
              <a:rPr lang="en-IN" sz="1600" dirty="0"/>
              <a:t>This is div</a:t>
            </a:r>
          </a:p>
        </p:txBody>
      </p:sp>
    </p:spTree>
    <p:extLst>
      <p:ext uri="{BB962C8B-B14F-4D97-AF65-F5344CB8AC3E}">
        <p14:creationId xmlns:p14="http://schemas.microsoft.com/office/powerpoint/2010/main" val="1661039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3D339-633C-9C22-586D-8292B9C1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4ABC24-C4AF-D6F6-CD79-D677B311CB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60550" y="649224"/>
            <a:ext cx="8662988" cy="5605271"/>
          </a:xfrm>
        </p:spPr>
        <p:txBody>
          <a:bodyPr/>
          <a:lstStyle/>
          <a:p>
            <a:r>
              <a:rPr lang="en-US" b="1" u="sng" dirty="0">
                <a:solidFill>
                  <a:srgbClr val="7030A0"/>
                </a:solidFill>
              </a:rPr>
              <a:t>&lt;span&gt;: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&lt;span&gt; tag is an inline container used to mark up a part of a text, or a part of a document.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&lt;span&gt; tag is easily styled by CSS or manipulated with JavaScript using the class or id attribute.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&lt;span&gt; tag is much like the &lt;div&gt; element, but &lt;div&gt; is a block-level element and &lt;span&gt; is an inline element.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 &lt;p&gt;This is a &lt;span style="color:darkblue"&gt;highlighted&lt;/span&gt; text&lt;/p&gt;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9700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DACF-3AEE-0F03-158D-96E2F8D7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757" y="374311"/>
            <a:ext cx="9988166" cy="70468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Lists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059C4-4A67-32D6-F1DD-5ACFA820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CCAE55-D08F-D34A-C039-5D9079ACCF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60550" y="1188720"/>
            <a:ext cx="8662988" cy="5422392"/>
          </a:xfrm>
        </p:spPr>
        <p:txBody>
          <a:bodyPr/>
          <a:lstStyle/>
          <a:p>
            <a:r>
              <a:rPr lang="en-US" sz="1600" dirty="0"/>
              <a:t>HTML lists allow web developers to group a set of related items in lists.</a:t>
            </a:r>
          </a:p>
          <a:p>
            <a:r>
              <a:rPr lang="en-US" b="1" u="sng" dirty="0">
                <a:solidFill>
                  <a:srgbClr val="C00000"/>
                </a:solidFill>
              </a:rPr>
              <a:t>Unordered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 unordered list starts with the &lt;ul&gt; tag. Each list item starts with the &lt;li&gt; tag.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list items will be marked with bullets (small black circles) by default:</a:t>
            </a:r>
          </a:p>
          <a:p>
            <a:r>
              <a:rPr lang="it-IT" sz="1600" dirty="0"/>
              <a:t>&lt;ul&gt;</a:t>
            </a:r>
          </a:p>
          <a:p>
            <a:r>
              <a:rPr lang="it-IT" sz="1600" dirty="0"/>
              <a:t>      &lt;li&gt;Banana&lt;/li&gt;</a:t>
            </a:r>
          </a:p>
          <a:p>
            <a:r>
              <a:rPr lang="it-IT" sz="1600" dirty="0"/>
              <a:t>      &lt;li&gt;Apple&lt;/li&gt;</a:t>
            </a:r>
          </a:p>
          <a:p>
            <a:r>
              <a:rPr lang="it-IT" sz="1600" dirty="0"/>
              <a:t>      &lt;li&gt;Guva&lt;/li&gt;</a:t>
            </a:r>
          </a:p>
          <a:p>
            <a:r>
              <a:rPr lang="it-IT" sz="1600" dirty="0"/>
              <a:t>&lt;/ul&gt;</a:t>
            </a:r>
          </a:p>
          <a:p>
            <a:r>
              <a:rPr lang="it-IT" sz="1600" dirty="0"/>
              <a:t>o/p: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Banana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Apple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Guva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149321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1E2A3-1703-3C34-A0F8-34B26624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68A1E-2CFC-B978-80B0-F75CB53EEB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60550" y="667512"/>
            <a:ext cx="8662988" cy="5449823"/>
          </a:xfrm>
        </p:spPr>
        <p:txBody>
          <a:bodyPr/>
          <a:lstStyle/>
          <a:p>
            <a:r>
              <a:rPr lang="en-US" b="1" u="sng" dirty="0">
                <a:solidFill>
                  <a:srgbClr val="C00000"/>
                </a:solidFill>
              </a:rPr>
              <a:t>Ordered lists: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 ordered list starts with the &lt;ol&gt; tag. Each list item starts with the &lt;li&gt; tag.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list items will be marked with numbers by default: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it-IT" sz="1600" dirty="0"/>
              <a:t>&lt;ol&gt;</a:t>
            </a:r>
          </a:p>
          <a:p>
            <a:r>
              <a:rPr lang="it-IT" sz="1600" dirty="0"/>
              <a:t>      &lt;li&gt;Banana&lt;/li&gt;</a:t>
            </a:r>
          </a:p>
          <a:p>
            <a:r>
              <a:rPr lang="it-IT" sz="1600" dirty="0"/>
              <a:t>      &lt;li&gt;Apple&lt;/li&gt;</a:t>
            </a:r>
          </a:p>
          <a:p>
            <a:r>
              <a:rPr lang="it-IT" sz="1600" dirty="0"/>
              <a:t>      &lt;li&gt;Guva&lt;/li&gt;</a:t>
            </a:r>
          </a:p>
          <a:p>
            <a:r>
              <a:rPr lang="it-IT" sz="1600" dirty="0"/>
              <a:t>&lt;/ol&gt;</a:t>
            </a:r>
          </a:p>
          <a:p>
            <a:r>
              <a:rPr lang="it-IT" sz="1600" dirty="0"/>
              <a:t>o/p: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Banana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Apple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Guva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92296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B4DFD-F767-BABB-FD27-8E1C874FE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BE6B5D-8C40-2403-9E58-34429A312F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85646" y="493141"/>
            <a:ext cx="8662988" cy="6045771"/>
          </a:xfrm>
        </p:spPr>
        <p:txBody>
          <a:bodyPr/>
          <a:lstStyle/>
          <a:p>
            <a:r>
              <a:rPr lang="en-US" b="1" u="sng" dirty="0">
                <a:solidFill>
                  <a:srgbClr val="C00000"/>
                </a:solidFill>
              </a:rPr>
              <a:t>Description list:</a:t>
            </a:r>
          </a:p>
          <a:p>
            <a:r>
              <a:rPr lang="en-US" sz="1600" dirty="0"/>
              <a:t>A description list is a list of terms, with a description of each term.</a:t>
            </a:r>
          </a:p>
          <a:p>
            <a:r>
              <a:rPr lang="en-US" sz="1600" dirty="0"/>
              <a:t>The &lt;dl&gt; tag defines the description list, the &lt;dt&gt; tag defines the term (name), and the &lt;dd&gt; tag describes each term:</a:t>
            </a:r>
          </a:p>
          <a:p>
            <a:r>
              <a:rPr lang="en-IN" sz="1600" dirty="0"/>
              <a:t>&lt;dl&gt;</a:t>
            </a:r>
          </a:p>
          <a:p>
            <a:r>
              <a:rPr lang="en-IN" sz="1600" dirty="0"/>
              <a:t>    &lt;dt&gt;Narendra Modi&lt;/dt&gt;</a:t>
            </a:r>
          </a:p>
          <a:p>
            <a:r>
              <a:rPr lang="en-IN" sz="1600" dirty="0"/>
              <a:t>    &lt;dd&gt;Prime minister&lt;/dd&gt;</a:t>
            </a:r>
          </a:p>
          <a:p>
            <a:r>
              <a:rPr lang="en-IN" sz="1600" dirty="0"/>
              <a:t>    &lt;dt&gt; Revanth Reddy&lt;/dt&gt;</a:t>
            </a:r>
          </a:p>
          <a:p>
            <a:r>
              <a:rPr lang="en-IN" sz="1600" dirty="0"/>
              <a:t>    &lt;dd&gt; chief minister&lt;/dd&gt;</a:t>
            </a:r>
          </a:p>
          <a:p>
            <a:r>
              <a:rPr lang="en-IN" sz="1600" dirty="0"/>
              <a:t>&lt;/dl&gt; </a:t>
            </a:r>
          </a:p>
          <a:p>
            <a:r>
              <a:rPr lang="en-IN" sz="1600" dirty="0"/>
              <a:t>o/p:</a:t>
            </a:r>
          </a:p>
          <a:p>
            <a:r>
              <a:rPr lang="it-IT" sz="1600" dirty="0"/>
              <a:t>Narendra Modi</a:t>
            </a:r>
          </a:p>
          <a:p>
            <a:r>
              <a:rPr lang="it-IT" sz="1600" dirty="0"/>
              <a:t>	Prime minister</a:t>
            </a:r>
          </a:p>
          <a:p>
            <a:r>
              <a:rPr lang="it-IT" sz="1600" dirty="0"/>
              <a:t>Revanth Reddy</a:t>
            </a:r>
          </a:p>
          <a:p>
            <a:r>
              <a:rPr lang="it-IT" sz="1600" dirty="0"/>
              <a:t>	chief minister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28539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D41F-64F9-9D99-2F72-51F48C26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893" y="192066"/>
            <a:ext cx="9988166" cy="759545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Tables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149BD-8654-5220-039B-7CF020D1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8B5F4F-E68E-0DA9-9D97-C7B01B6959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42482" y="1098232"/>
            <a:ext cx="8662988" cy="54406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&lt;table&gt; tag defines an HTML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 HTML table consists of one &lt;table&gt; element and one or more &lt;tr&gt;, &lt;th&gt;, and &lt;td&gt;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&lt;tr&gt; element defines a table row, the &lt;th&gt; element defines a table header, and the &lt;td&gt; element defines a table cell.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 HTML table may also include &lt;caption&gt;, &lt;colgroup&gt;, &lt;thead&gt;, &lt;tfoot&gt;, and &lt;tbody&gt; elements.</a:t>
            </a:r>
          </a:p>
          <a:p>
            <a:r>
              <a:rPr lang="en-US" sz="1600" dirty="0"/>
              <a:t>&lt;table&gt;</a:t>
            </a:r>
          </a:p>
          <a:p>
            <a:r>
              <a:rPr lang="en-US" sz="1600" dirty="0"/>
              <a:t>	&lt;tr&gt;</a:t>
            </a:r>
          </a:p>
          <a:p>
            <a:r>
              <a:rPr lang="en-US" sz="1600" dirty="0"/>
              <a:t>	&lt;th&gt;</a:t>
            </a:r>
          </a:p>
          <a:p>
            <a:r>
              <a:rPr lang="en-US" sz="1600" dirty="0"/>
              <a:t>	&lt;/tr&gt;</a:t>
            </a:r>
          </a:p>
          <a:p>
            <a:r>
              <a:rPr lang="en-US" sz="1600" dirty="0"/>
              <a:t>	&lt;tr&gt;</a:t>
            </a:r>
          </a:p>
          <a:p>
            <a:r>
              <a:rPr lang="en-US" sz="1600" dirty="0"/>
              <a:t>	&lt;td&gt;</a:t>
            </a:r>
          </a:p>
          <a:p>
            <a:r>
              <a:rPr lang="en-US" sz="1600" dirty="0"/>
              <a:t>	&lt;/tr&gt;</a:t>
            </a:r>
          </a:p>
          <a:p>
            <a:r>
              <a:rPr lang="en-US" sz="1600" dirty="0"/>
              <a:t>&lt;/table&gt;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54538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A622-B975-33F3-FE96-81543E36A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91"/>
            <a:ext cx="9988166" cy="722969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Forms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5FBD9-2D0B-415C-85E5-E5155278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D1B72E-CB03-7868-67D2-D6CF226F06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60550" y="1344169"/>
            <a:ext cx="8662988" cy="50121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&lt;form&gt; tag is used to create an HTML form for user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&lt;form&gt; element can contain one or more of the following form elements: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200" dirty="0"/>
              <a:t>&lt;input&gt;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200" dirty="0"/>
              <a:t>&lt;textarea&gt;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200" dirty="0"/>
              <a:t>&lt;button&gt;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200" dirty="0"/>
              <a:t>&lt;select&gt;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200" dirty="0"/>
              <a:t>&lt;option&gt;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200" dirty="0"/>
              <a:t>&lt;optgroup&gt;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200" dirty="0"/>
              <a:t>&lt;fieldset&gt;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200" dirty="0"/>
              <a:t>&lt;label&gt;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200" dirty="0"/>
              <a:t>&lt;output&gt;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65777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7D8E-4865-5C4D-EBFB-CBC5AB6BA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91"/>
            <a:ext cx="9988166" cy="850985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SVG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4B5AC-4853-987D-BC91-98890F75B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163378-1CA9-C71F-1E8A-977E6D734C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60550" y="1335024"/>
            <a:ext cx="8662988" cy="480059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600" dirty="0"/>
              <a:t>SVG stands for Scalable Vector Graphics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600" dirty="0"/>
              <a:t>SVG is used to define vector-based graphics for the Web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600" dirty="0"/>
              <a:t>SVG defines graphics in XML format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600" dirty="0"/>
              <a:t>Each element and attribute in SVG files can be animated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600" dirty="0"/>
              <a:t>SVG is a W3C recommendation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600" dirty="0"/>
              <a:t>SVG integrates with other standards, such as CSS, DOM, XSL and JavaScript</a:t>
            </a:r>
          </a:p>
          <a:p>
            <a:r>
              <a:rPr lang="en-IN" sz="1600" dirty="0"/>
              <a:t>&lt;svg&gt; Element: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HTML &lt;svg&gt; element is a container for SVG graphics.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SVG has several methods for drawing paths, rectangles, circles, polygons, text, and much more.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6891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Placeholder 37">
            <a:extLst>
              <a:ext uri="{FF2B5EF4-FFF2-40B4-BE49-F238E27FC236}">
                <a16:creationId xmlns:a16="http://schemas.microsoft.com/office/drawing/2014/main" id="{A576A505-D1FF-415A-B9B8-C4344E62B8C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8267" b="28267"/>
          <a:stretch/>
        </p:blipFill>
        <p:spPr>
          <a:xfrm>
            <a:off x="-2962" y="470394"/>
            <a:ext cx="12194962" cy="5692662"/>
          </a:xfr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046EB206-249B-419D-9FA7-A5F023D98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23" y="1698238"/>
            <a:ext cx="10397237" cy="1435607"/>
          </a:xfrm>
        </p:spPr>
        <p:txBody>
          <a:bodyPr/>
          <a:lstStyle/>
          <a:p>
            <a:r>
              <a:rPr lang="en-US" sz="2000" dirty="0"/>
              <a:t>Intuitive design happens when current knowledge Is the same as the target knowledge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CFF3E1F-B30E-456E-B549-C2DC299C87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38849" y="3278385"/>
            <a:ext cx="4814951" cy="1083304"/>
          </a:xfrm>
        </p:spPr>
        <p:txBody>
          <a:bodyPr/>
          <a:lstStyle/>
          <a:p>
            <a:r>
              <a:rPr lang="en-US" sz="1800" dirty="0"/>
              <a:t>-Jared Spool</a:t>
            </a:r>
          </a:p>
          <a:p>
            <a:r>
              <a:rPr lang="en-US" sz="1800" dirty="0"/>
              <a:t>Web Site Usability: A Designer’s Guide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E3795E5D-69C5-4393-B210-9ABCC9DE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09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77">
            <a:extLst>
              <a:ext uri="{FF2B5EF4-FFF2-40B4-BE49-F238E27FC236}">
                <a16:creationId xmlns:a16="http://schemas.microsoft.com/office/drawing/2014/main" id="{16FF3F7F-0FCE-41C0-AFCB-B82DA0F93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531" y="158840"/>
            <a:ext cx="4790032" cy="132490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2624401-DD7F-41EC-8255-1B883631DF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1268" y="1242204"/>
            <a:ext cx="5692499" cy="462824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 tags are essential building blocks that define the structure and content of a webpage.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 tags are composed of an opening tag, content and  a closing tag.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opening tag marks the beginning of an element, and the closing tag marks the end. In-between the opening and closing tags content falls.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32D9B-1ACD-4116-A9A2-21EDA7FA744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466B10-9C4D-46CC-887F-F838F4E082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68030" y="1431036"/>
            <a:ext cx="5109612" cy="399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75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2C7D812-0771-4D00-92C7-CB0E83EE7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3" y="559813"/>
            <a:ext cx="4745418" cy="857507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2338824-BECA-4FA6-8497-F1FDE9B96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308" y="1982138"/>
            <a:ext cx="4987488" cy="372861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 documents are basically a tree of nodes, including HTML elements and text nodes.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 elements provide the semantics and formatting for documents, including creating paragraphs, lists and tables, and embedding images and form controls.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element may have multiple attributes specified</a:t>
            </a:r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BA2BB443-534E-40FE-9FA6-A8C4647FF1B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6248400" y="384047"/>
            <a:ext cx="5730239" cy="6337427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59A09-3D6B-4D8D-AB3E-BB106DC0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3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DF9B1D76-03F2-436A-9708-6B223EA28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4098524"/>
            <a:ext cx="5996628" cy="222607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Thank You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A3DCB960-67E1-4D7A-A166-F7BC92386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30" y="4085112"/>
            <a:ext cx="3997745" cy="222875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12D432"/>
                </a:solidFill>
              </a:rPr>
              <a:t>Gayathri Appannagari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B86B7-24ED-4261-979C-42CCFAC8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36" name="Picture Placeholder 35" descr="Picture of a yacht sailing on the water at sunset">
            <a:extLst>
              <a:ext uri="{FF2B5EF4-FFF2-40B4-BE49-F238E27FC236}">
                <a16:creationId xmlns:a16="http://schemas.microsoft.com/office/drawing/2014/main" id="{BB3E2B51-62E1-4C2D-86B7-1C4FF75F21C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842" y="0"/>
            <a:ext cx="11084189" cy="3854030"/>
          </a:xfrm>
        </p:spPr>
      </p:pic>
    </p:spTree>
    <p:extLst>
      <p:ext uri="{BB962C8B-B14F-4D97-AF65-F5344CB8AC3E}">
        <p14:creationId xmlns:p14="http://schemas.microsoft.com/office/powerpoint/2010/main" val="168474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56502D3-A316-A355-8DA7-D5CF57A8C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730" y="241517"/>
            <a:ext cx="3410712" cy="883576"/>
          </a:xfrm>
        </p:spPr>
        <p:txBody>
          <a:bodyPr/>
          <a:lstStyle/>
          <a:p>
            <a:r>
              <a:rPr lang="en-US" dirty="0"/>
              <a:t>List of tags</a:t>
            </a:r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6E4AD53-FB75-307D-FB96-AD6CB4A26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816" y="1459230"/>
            <a:ext cx="7178040" cy="442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42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32D9B-1ACD-4116-A9A2-21EDA7FA744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466B10-9C4D-46CC-887F-F838F4E082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70632" y="539496"/>
            <a:ext cx="5294903" cy="511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7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8EA085-8D6A-4288-99D9-03A368AD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733" y="145669"/>
            <a:ext cx="3291523" cy="6410579"/>
          </a:xfrm>
        </p:spPr>
        <p:txBody>
          <a:bodyPr/>
          <a:lstStyle/>
          <a:p>
            <a:pPr algn="l"/>
            <a:r>
              <a:rPr lang="en-US" sz="1100" dirty="0">
                <a:solidFill>
                  <a:srgbClr val="FF0000"/>
                </a:solidFill>
              </a:rPr>
              <a:t>&lt;!DOCTYPE html&gt;</a:t>
            </a:r>
            <a:br>
              <a:rPr lang="en-US" sz="1100" dirty="0">
                <a:solidFill>
                  <a:srgbClr val="FF0000"/>
                </a:solidFill>
              </a:rPr>
            </a:br>
            <a:r>
              <a:rPr lang="en-US" sz="1100" dirty="0">
                <a:solidFill>
                  <a:srgbClr val="00B050"/>
                </a:solidFill>
              </a:rPr>
              <a:t>&lt;html&gt;</a:t>
            </a:r>
            <a:br>
              <a:rPr lang="en-US" sz="11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sz="11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100" dirty="0">
                <a:solidFill>
                  <a:srgbClr val="00B0F0"/>
                </a:solidFill>
              </a:rPr>
              <a:t>&lt;head&gt;</a:t>
            </a:r>
            <a:br>
              <a:rPr lang="en-US" sz="11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100" dirty="0">
                <a:solidFill>
                  <a:schemeClr val="accent1"/>
                </a:solidFill>
              </a:rPr>
              <a:t>&lt;title&gt;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Title of a document</a:t>
            </a:r>
            <a:r>
              <a:rPr lang="en-US" sz="1100" dirty="0">
                <a:solidFill>
                  <a:schemeClr val="accent1"/>
                </a:solidFill>
              </a:rPr>
              <a:t>&lt;/title&gt;</a:t>
            </a:r>
            <a:br>
              <a:rPr lang="en-US" sz="11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100" dirty="0">
                <a:solidFill>
                  <a:srgbClr val="00B0F0"/>
                </a:solidFill>
              </a:rPr>
              <a:t>&lt;/head&gt;</a:t>
            </a:r>
            <a:br>
              <a:rPr lang="en-US" sz="11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100" dirty="0">
                <a:solidFill>
                  <a:srgbClr val="A10F5B"/>
                </a:solidFill>
              </a:rPr>
              <a:t>&lt;body&gt;</a:t>
            </a:r>
            <a:br>
              <a:rPr lang="en-US" sz="1100" dirty="0">
                <a:solidFill>
                  <a:srgbClr val="FF0000"/>
                </a:solidFill>
              </a:rPr>
            </a:b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1100" dirty="0">
                <a:solidFill>
                  <a:schemeClr val="tx1"/>
                </a:solidFill>
              </a:rPr>
              <a:t>&lt;h1&gt;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This is heading 1</a:t>
            </a:r>
            <a:r>
              <a:rPr lang="en-US" sz="1100" dirty="0">
                <a:solidFill>
                  <a:schemeClr val="tx1"/>
                </a:solidFill>
              </a:rPr>
              <a:t>&lt;/h1&gt;</a:t>
            </a:r>
            <a:br>
              <a:rPr lang="en-US" sz="11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1100" dirty="0">
                <a:solidFill>
                  <a:srgbClr val="FF0000"/>
                </a:solidFill>
              </a:rPr>
              <a:t> &lt;h2&gt;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This is heading 2</a:t>
            </a:r>
            <a:r>
              <a:rPr lang="en-US" sz="1100" dirty="0">
                <a:solidFill>
                  <a:srgbClr val="FF0000"/>
                </a:solidFill>
              </a:rPr>
              <a:t>&lt;/h2&gt;</a:t>
            </a:r>
            <a:br>
              <a:rPr lang="en-US" sz="11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1100" dirty="0">
                <a:solidFill>
                  <a:srgbClr val="FF0000"/>
                </a:solidFill>
              </a:rPr>
              <a:t>&lt;h3&gt;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This is heading 3</a:t>
            </a:r>
            <a:r>
              <a:rPr lang="en-US" sz="1100" dirty="0">
                <a:solidFill>
                  <a:srgbClr val="FF0000"/>
                </a:solidFill>
              </a:rPr>
              <a:t>&lt;/h3&gt;</a:t>
            </a:r>
            <a:br>
              <a:rPr lang="en-US" sz="11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1100" dirty="0">
                <a:solidFill>
                  <a:srgbClr val="00B050"/>
                </a:solidFill>
              </a:rPr>
              <a:t>&lt;p&gt;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Here is a first paragraph of text</a:t>
            </a:r>
            <a:r>
              <a:rPr lang="en-US" sz="1100" dirty="0">
                <a:solidFill>
                  <a:srgbClr val="00B050"/>
                </a:solidFill>
              </a:rPr>
              <a:t>.&lt;/p&gt;</a:t>
            </a:r>
            <a:br>
              <a:rPr lang="en-US" sz="11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&lt;p&gt;</a:t>
            </a:r>
            <a:br>
              <a:rPr lang="en-US" sz="11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      Hello </a:t>
            </a:r>
            <a:r>
              <a:rPr lang="en-US" sz="1100" dirty="0">
                <a:solidFill>
                  <a:srgbClr val="7030A0"/>
                </a:solidFill>
              </a:rPr>
              <a:t>&lt;br /&gt;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You are on time</a:t>
            </a:r>
            <a:r>
              <a:rPr lang="en-US" sz="1100" dirty="0">
                <a:solidFill>
                  <a:srgbClr val="7030A0"/>
                </a:solidFill>
              </a:rPr>
              <a:t>.&lt;br /&gt;</a:t>
            </a:r>
            <a:br>
              <a:rPr lang="en-US" sz="11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   Thanks&lt;br /&gt; Mahnaz</a:t>
            </a:r>
            <a:br>
              <a:rPr lang="en-US" sz="11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&lt;/p&gt;</a:t>
            </a:r>
            <a:br>
              <a:rPr lang="en-US" sz="11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&lt;p&gt;This text is not in the center.&lt;/p&gt;</a:t>
            </a:r>
            <a:br>
              <a:rPr lang="en-US" sz="11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100" dirty="0">
                <a:solidFill>
                  <a:srgbClr val="FF0000"/>
                </a:solidFill>
              </a:rPr>
              <a:t>   </a:t>
            </a:r>
            <a:r>
              <a:rPr lang="en-US" sz="1100" dirty="0">
                <a:solidFill>
                  <a:srgbClr val="0070C0"/>
                </a:solidFill>
              </a:rPr>
              <a:t>&lt;center&gt;</a:t>
            </a:r>
            <a:br>
              <a:rPr lang="en-US" sz="11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   &lt;p&gt;This text is in the center.&lt;/p&gt;</a:t>
            </a:r>
            <a:br>
              <a:rPr lang="en-US" sz="11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1100" dirty="0">
                <a:solidFill>
                  <a:srgbClr val="0070C0"/>
                </a:solidFill>
              </a:rPr>
              <a:t>&lt;/center&gt;</a:t>
            </a:r>
            <a:br>
              <a:rPr lang="en-US" sz="11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&lt;p&gt;</a:t>
            </a:r>
            <a:br>
              <a:rPr lang="en-US" sz="11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   This is paragraph one and should be on top</a:t>
            </a:r>
            <a:br>
              <a:rPr lang="en-US" sz="11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&lt;/p&gt;</a:t>
            </a:r>
            <a:br>
              <a:rPr lang="en-US" sz="11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&lt;hr /&gt;</a:t>
            </a:r>
            <a:br>
              <a:rPr lang="en-US" sz="11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&lt;p&gt;</a:t>
            </a:r>
            <a:br>
              <a:rPr lang="en-US" sz="11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   This is paragraph two and should be at bottom</a:t>
            </a:r>
            <a:br>
              <a:rPr lang="en-US" sz="11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&lt;/p&gt;</a:t>
            </a:r>
            <a:br>
              <a:rPr lang="en-US" sz="11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&lt;pre&gt;</a:t>
            </a:r>
            <a:br>
              <a:rPr lang="en-US" sz="11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   This </a:t>
            </a:r>
            <a:br>
              <a:rPr lang="en-US" sz="11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         text </a:t>
            </a:r>
            <a:br>
              <a:rPr lang="en-US" sz="11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               is </a:t>
            </a:r>
            <a:br>
              <a:rPr lang="en-US" sz="11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                  pre-formatted.</a:t>
            </a:r>
            <a:br>
              <a:rPr lang="en-US" sz="11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100" dirty="0">
                <a:solidFill>
                  <a:srgbClr val="FF0000"/>
                </a:solidFill>
              </a:rPr>
              <a:t>   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&lt;/pre&gt;</a:t>
            </a:r>
            <a:br>
              <a:rPr lang="en-US" sz="11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sz="1100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62821-C50C-4708-AFC3-14D6F1B8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19B17-91B6-4698-9B79-6D45CE18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0740FD-0A14-F065-C4BC-2D48AD14B7E0}"/>
              </a:ext>
            </a:extLst>
          </p:cNvPr>
          <p:cNvSpPr txBox="1"/>
          <p:nvPr/>
        </p:nvSpPr>
        <p:spPr>
          <a:xfrm>
            <a:off x="4767074" y="256031"/>
            <a:ext cx="3593592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&lt;p&gt;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   An example of this technique appears 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   in the movie "12&amp;nbsp</a:t>
            </a:r>
            <a:r>
              <a:rPr lang="en-US" sz="1100" dirty="0">
                <a:solidFill>
                  <a:srgbClr val="7030A0"/>
                </a:solidFill>
              </a:rPr>
              <a:t>;&amp;nbsp;&amp;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nbsp;&amp;nbsp;Angry 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   Men."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&lt;/p&gt;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sz="1100" dirty="0">
                <a:solidFill>
                  <a:srgbClr val="FF0000"/>
                </a:solidFill>
              </a:rPr>
              <a:t>a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href=“www.google.com /”&gt; Google</a:t>
            </a:r>
            <a:r>
              <a:rPr lang="en-US" sz="1100" dirty="0">
                <a:solidFill>
                  <a:srgbClr val="FF0000"/>
                </a:solidFill>
              </a:rPr>
              <a:t>&lt;/a&gt;</a:t>
            </a:r>
          </a:p>
          <a:p>
            <a:r>
              <a:rPr lang="it-IT" sz="1100" dirty="0">
                <a:solidFill>
                  <a:srgbClr val="FF0000"/>
                </a:solidFill>
              </a:rPr>
              <a:t>&lt;ul&gt;</a:t>
            </a:r>
          </a:p>
          <a:p>
            <a:r>
              <a:rPr lang="it-IT" sz="1100" dirty="0">
                <a:solidFill>
                  <a:srgbClr val="FF0000"/>
                </a:solidFill>
              </a:rPr>
              <a:t>            &lt;li&gt;</a:t>
            </a:r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Banana</a:t>
            </a:r>
            <a:r>
              <a:rPr lang="it-IT" sz="1100" dirty="0">
                <a:solidFill>
                  <a:srgbClr val="FF0000"/>
                </a:solidFill>
              </a:rPr>
              <a:t>&lt;/li&gt;</a:t>
            </a:r>
          </a:p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            &lt;li&gt;Apple&lt;/li&gt;</a:t>
            </a:r>
          </a:p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            &lt;li&gt;Guva&lt;/li&gt;</a:t>
            </a:r>
          </a:p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lang="it-IT" sz="1100" dirty="0">
                <a:solidFill>
                  <a:srgbClr val="FF0000"/>
                </a:solidFill>
              </a:rPr>
              <a:t>&lt;/ul&gt;</a:t>
            </a:r>
          </a:p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lang="it-IT" sz="1100" dirty="0">
                <a:solidFill>
                  <a:srgbClr val="FF0000"/>
                </a:solidFill>
              </a:rPr>
              <a:t>&lt;ol&gt;</a:t>
            </a:r>
          </a:p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            &lt;li&gt;Banana&lt;/li&gt;</a:t>
            </a:r>
          </a:p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            &lt;li&gt;Apple&lt;/li&gt;</a:t>
            </a:r>
          </a:p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            &lt;li&gt;Guva&lt;/li&gt;</a:t>
            </a:r>
          </a:p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lang="it-IT" sz="1100" dirty="0">
                <a:solidFill>
                  <a:srgbClr val="FF0000"/>
                </a:solidFill>
              </a:rPr>
              <a:t>&lt;/ol&gt;</a:t>
            </a:r>
          </a:p>
          <a:p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100" dirty="0">
                <a:solidFill>
                  <a:srgbClr val="FF0000"/>
                </a:solidFill>
              </a:rPr>
              <a:t>&lt;table&gt;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         </a:t>
            </a:r>
            <a:r>
              <a:rPr lang="en-US" sz="1100" dirty="0">
                <a:solidFill>
                  <a:srgbClr val="FF0000"/>
                </a:solidFill>
              </a:rPr>
              <a:t>&lt;tr&gt;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             </a:t>
            </a:r>
            <a:r>
              <a:rPr lang="en-US" sz="1100" dirty="0">
                <a:solidFill>
                  <a:srgbClr val="FF0000"/>
                </a:solidFill>
              </a:rPr>
              <a:t>&lt;th&gt;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Candidate Name</a:t>
            </a:r>
            <a:r>
              <a:rPr lang="en-US" sz="1100" dirty="0">
                <a:solidFill>
                  <a:srgbClr val="FF0000"/>
                </a:solidFill>
              </a:rPr>
              <a:t>&lt;/th&gt;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             &lt;th&gt;Age&lt;/th&gt;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             &lt;th&gt;Email&lt;/th&gt;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             &lt;th&gt;Contact No&lt;/th&gt;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          &lt;/tr&gt;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         &lt;tr&gt;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             </a:t>
            </a:r>
            <a:r>
              <a:rPr lang="en-US" sz="1100" dirty="0">
                <a:solidFill>
                  <a:srgbClr val="FF0000"/>
                </a:solidFill>
              </a:rPr>
              <a:t>&lt;td&gt;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Gayathri</a:t>
            </a:r>
            <a:r>
              <a:rPr lang="en-US" sz="1100" dirty="0">
                <a:solidFill>
                  <a:srgbClr val="FF0000"/>
                </a:solidFill>
              </a:rPr>
              <a:t>&lt;/td&gt;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             &lt;td&gt;26&lt;/td&gt;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             &lt;td&gt;gayathri@gmail.com&lt;/td&gt;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             &lt;td&gt;7524288452&lt;/td&gt;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         &lt;/tr&gt;</a:t>
            </a:r>
          </a:p>
          <a:p>
            <a:r>
              <a:rPr lang="en-US" sz="1100" dirty="0">
                <a:solidFill>
                  <a:srgbClr val="FF0000"/>
                </a:solidFill>
              </a:rPr>
              <a:t>&lt;/table&gt;</a:t>
            </a:r>
          </a:p>
          <a:p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F84E86-7549-057F-B4FC-B43296E437A9}"/>
              </a:ext>
            </a:extLst>
          </p:cNvPr>
          <p:cNvSpPr txBox="1"/>
          <p:nvPr/>
        </p:nvSpPr>
        <p:spPr>
          <a:xfrm>
            <a:off x="8540496" y="548640"/>
            <a:ext cx="31181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F0000"/>
                </a:solidFill>
              </a:rPr>
              <a:t>&lt;form&gt;</a:t>
            </a:r>
          </a:p>
          <a:p>
            <a:r>
              <a:rPr lang="en-IN" sz="1100" dirty="0">
                <a:solidFill>
                  <a:schemeClr val="accent2">
                    <a:lumMod val="75000"/>
                  </a:schemeClr>
                </a:solidFill>
              </a:rPr>
              <a:t>            &lt;</a:t>
            </a:r>
            <a:r>
              <a:rPr lang="en-IN" sz="1100" dirty="0">
                <a:solidFill>
                  <a:srgbClr val="FF0000"/>
                </a:solidFill>
              </a:rPr>
              <a:t>lable</a:t>
            </a:r>
            <a:r>
              <a:rPr lang="en-IN" sz="1100" dirty="0">
                <a:solidFill>
                  <a:schemeClr val="accent2">
                    <a:lumMod val="75000"/>
                  </a:schemeClr>
                </a:solidFill>
              </a:rPr>
              <a:t> for="Username"&gt;Username:</a:t>
            </a:r>
            <a:r>
              <a:rPr lang="en-IN" sz="1100" dirty="0">
                <a:solidFill>
                  <a:srgbClr val="FF0000"/>
                </a:solidFill>
              </a:rPr>
              <a:t>&lt;/lable&gt;</a:t>
            </a:r>
            <a:r>
              <a:rPr lang="en-IN" sz="1100" dirty="0">
                <a:solidFill>
                  <a:schemeClr val="accent2">
                    <a:lumMod val="75000"/>
                  </a:schemeClr>
                </a:solidFill>
              </a:rPr>
              <a:t>&lt;br&gt;</a:t>
            </a:r>
          </a:p>
          <a:p>
            <a:r>
              <a:rPr lang="en-IN" sz="1100" dirty="0">
                <a:solidFill>
                  <a:schemeClr val="accent2">
                    <a:lumMod val="75000"/>
                  </a:schemeClr>
                </a:solidFill>
              </a:rPr>
              <a:t>            &lt;input type="text" placeholder="Type your first name"&gt;&lt;br /&gt;</a:t>
            </a:r>
          </a:p>
          <a:p>
            <a:r>
              <a:rPr lang="en-IN" sz="1100" dirty="0">
                <a:solidFill>
                  <a:schemeClr val="accent2">
                    <a:lumMod val="75000"/>
                  </a:schemeClr>
                </a:solidFill>
              </a:rPr>
              <a:t>            &lt;lable for="Email id"&gt;Email id:&lt;/lable&gt;&lt;br&gt;</a:t>
            </a:r>
          </a:p>
          <a:p>
            <a:r>
              <a:rPr lang="en-IN" sz="1100" dirty="0">
                <a:solidFill>
                  <a:schemeClr val="accent2">
                    <a:lumMod val="75000"/>
                  </a:schemeClr>
                </a:solidFill>
              </a:rPr>
              <a:t>            &lt;input type="email" placeholder="Type your email id"&gt;&lt;br /&gt;</a:t>
            </a:r>
          </a:p>
          <a:p>
            <a:r>
              <a:rPr lang="en-IN" sz="1100" dirty="0">
                <a:solidFill>
                  <a:schemeClr val="accent2">
                    <a:lumMod val="75000"/>
                  </a:schemeClr>
                </a:solidFill>
              </a:rPr>
              <a:t>            &lt;lable for="Contact no"&gt;Contact no:&lt;/lable&gt;&lt;br&gt;</a:t>
            </a:r>
          </a:p>
          <a:p>
            <a:r>
              <a:rPr lang="en-IN" sz="1100" dirty="0">
                <a:solidFill>
                  <a:schemeClr val="accent2">
                    <a:lumMod val="75000"/>
                  </a:schemeClr>
                </a:solidFill>
              </a:rPr>
              <a:t>            &lt;input type="text" placeholder="Type your Contact no"&gt;&lt;br /&gt;</a:t>
            </a:r>
          </a:p>
          <a:p>
            <a:r>
              <a:rPr lang="en-IN" sz="1100" dirty="0">
                <a:solidFill>
                  <a:schemeClr val="accent2">
                    <a:lumMod val="75000"/>
                  </a:schemeClr>
                </a:solidFill>
              </a:rPr>
              <a:t>            &lt;input type="submit" /&gt;</a:t>
            </a:r>
          </a:p>
          <a:p>
            <a:r>
              <a:rPr lang="en-IN" sz="1100" dirty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lang="en-IN" sz="1100" dirty="0">
                <a:solidFill>
                  <a:srgbClr val="FF0000"/>
                </a:solidFill>
              </a:rPr>
              <a:t>&lt;/form&gt;</a:t>
            </a:r>
          </a:p>
          <a:p>
            <a:r>
              <a:rPr lang="en-US" sz="1100" dirty="0">
                <a:solidFill>
                  <a:srgbClr val="A10F5B"/>
                </a:solidFill>
              </a:rPr>
              <a:t>&lt;/body&gt;</a:t>
            </a:r>
            <a:br>
              <a:rPr lang="en-US" sz="11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sz="11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100" dirty="0">
                <a:solidFill>
                  <a:srgbClr val="00B050"/>
                </a:solidFill>
              </a:rPr>
              <a:t>&lt;/html&gt;</a:t>
            </a:r>
            <a:endParaRPr lang="en-IN" sz="11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44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B22A3-722B-4C46-0FE2-465EE00B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76AF1-CCDC-012B-F20A-7FD3820E5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C8C59D-BDC2-BA1F-A3E0-F32819BE98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1625" y="304801"/>
            <a:ext cx="8951913" cy="5895974"/>
          </a:xfrm>
        </p:spPr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&lt;!DOCTYPE html&gt;</a:t>
            </a:r>
          </a:p>
          <a:p>
            <a:r>
              <a:rPr lang="en-US" sz="1600" dirty="0"/>
              <a:t>All documents must start with &lt;!DOCTYPE&gt; declaration.</a:t>
            </a:r>
          </a:p>
          <a:p>
            <a:r>
              <a:rPr lang="en-US" sz="1600" dirty="0"/>
              <a:t>The declaration is not a html tag.</a:t>
            </a:r>
          </a:p>
          <a:p>
            <a:r>
              <a:rPr lang="en-US" sz="1600" dirty="0"/>
              <a:t>It is an “information” to the browser about what document type to expect.</a:t>
            </a:r>
          </a:p>
          <a:p>
            <a:r>
              <a:rPr lang="en-US" sz="1600" dirty="0"/>
              <a:t>&lt;!DOCTYPE&gt; declaration is not case sensitive.</a:t>
            </a:r>
          </a:p>
          <a:p>
            <a:r>
              <a:rPr lang="en-US" sz="1600" dirty="0"/>
              <a:t>In HTML5, the declaration is simple:</a:t>
            </a:r>
          </a:p>
          <a:p>
            <a:pPr marL="0" indent="0">
              <a:buNone/>
            </a:pPr>
            <a:r>
              <a:rPr lang="en-US" sz="1600" dirty="0"/>
              <a:t>		&lt;!DOCTYPE html&gt;</a:t>
            </a:r>
          </a:p>
          <a:p>
            <a:r>
              <a:rPr lang="en-US" b="1" u="sng" dirty="0">
                <a:solidFill>
                  <a:srgbClr val="00B050"/>
                </a:solidFill>
              </a:rPr>
              <a:t>&lt;html&gt;:</a:t>
            </a:r>
          </a:p>
          <a:p>
            <a:r>
              <a:rPr lang="en-IN" sz="1600" dirty="0"/>
              <a:t>It is an HTML document.</a:t>
            </a:r>
          </a:p>
          <a:p>
            <a:r>
              <a:rPr lang="en-IN" sz="1600" dirty="0"/>
              <a:t>All other elements are contained in it.</a:t>
            </a:r>
          </a:p>
          <a:p>
            <a:r>
              <a:rPr lang="en-IN" sz="1600" dirty="0"/>
              <a:t>It is also called as “root” element.</a:t>
            </a:r>
          </a:p>
          <a:p>
            <a:r>
              <a:rPr lang="en-IN" sz="1600" dirty="0"/>
              <a:t>It has start tag as &lt;html&gt; and end tag as &lt;/html&gt;.</a:t>
            </a:r>
          </a:p>
          <a:p>
            <a:pPr marL="0" indent="0">
              <a:buNone/>
            </a:pP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2816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3AE7A-7CAB-CFB6-F5FA-53505DED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7662FB-4984-C203-2B35-35C64187A6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60550" y="438149"/>
            <a:ext cx="8662988" cy="6283326"/>
          </a:xfrm>
        </p:spPr>
        <p:txBody>
          <a:bodyPr/>
          <a:lstStyle/>
          <a:p>
            <a:r>
              <a:rPr lang="en-IN" b="1" u="sng" dirty="0">
                <a:solidFill>
                  <a:srgbClr val="00B0F0"/>
                </a:solidFill>
              </a:rPr>
              <a:t>&lt;head&gt;: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The &lt;head&gt; tag is a container for metadata and is placed between the &lt;html&gt; tag and the &lt;body&gt; tag.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Metadata is data about the HTML document. Metadata is not displayed.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Metadata typically define the Document title, character set, styles, scripts, and other meta information.</a:t>
            </a:r>
          </a:p>
          <a:p>
            <a:r>
              <a:rPr lang="en-IN" b="1" u="sng" dirty="0">
                <a:solidFill>
                  <a:schemeClr val="accent1"/>
                </a:solidFill>
              </a:rPr>
              <a:t>&lt;Title&gt;: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The &lt;title&gt; tag defines the title of the document.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The title must be text-only, and it is shown in the browser’s title bar or in the page’s tab.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The &lt;title&gt;tag is requires in every HTML documents!</a:t>
            </a:r>
          </a:p>
          <a:p>
            <a:r>
              <a:rPr lang="en-IN" b="1" u="sng" dirty="0">
                <a:solidFill>
                  <a:srgbClr val="A10F5B"/>
                </a:solidFill>
              </a:rPr>
              <a:t>&lt;body&gt;: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600" dirty="0"/>
              <a:t>The &lt;body&gt; tag defines the document’s body.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600" dirty="0"/>
              <a:t>The &lt;body&gt; element contains all the contents of an HTML document, such as headings, paragraphs, images, hyperlinks, tables, lists, etc.</a:t>
            </a:r>
          </a:p>
        </p:txBody>
      </p:sp>
    </p:spTree>
    <p:extLst>
      <p:ext uri="{BB962C8B-B14F-4D97-AF65-F5344CB8AC3E}">
        <p14:creationId xmlns:p14="http://schemas.microsoft.com/office/powerpoint/2010/main" val="1781252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D5ED3-50FD-F37E-62E8-E1EB616A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E19A97-EB0A-A20A-339E-B8F58A834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12900" y="495301"/>
            <a:ext cx="8662988" cy="5854700"/>
          </a:xfrm>
        </p:spPr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&lt;h1&gt; to &lt;h6&gt; tags: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600" dirty="0"/>
              <a:t>Those are heading tags.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600" dirty="0"/>
              <a:t>&lt;h1&gt; defines the most important heading. &lt;h6&gt; defines the least important heading.</a:t>
            </a:r>
          </a:p>
          <a:p>
            <a:r>
              <a:rPr lang="en-IN" b="1" u="sng" dirty="0">
                <a:solidFill>
                  <a:srgbClr val="00B050"/>
                </a:solidFill>
              </a:rPr>
              <a:t>&lt;P&gt;: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The &lt;p&gt; tag defines a paragraph.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Browsers automatically add a single blank line before and after each &lt;p&gt; element.</a:t>
            </a:r>
          </a:p>
          <a:p>
            <a:r>
              <a:rPr lang="en-IN" b="1" u="sng" dirty="0">
                <a:solidFill>
                  <a:srgbClr val="7030A0"/>
                </a:solidFill>
              </a:rPr>
              <a:t>&lt;br&gt;: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&lt;br&gt; tag inserts a single line break.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&lt;br&gt; tag is useful for writing addresses or poems.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&lt;br&gt; tag is an empty tag which means that it has no end tag.</a:t>
            </a:r>
            <a:endParaRPr lang="en-IN" sz="1600" dirty="0"/>
          </a:p>
          <a:p>
            <a:r>
              <a:rPr lang="en-IN" b="1" u="sng" dirty="0">
                <a:solidFill>
                  <a:srgbClr val="0070C0"/>
                </a:solidFill>
              </a:rPr>
              <a:t>&lt;center&gt;: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&lt;center&gt; tag was used in HTML4 to center-align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66514184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2B19F1-827B-4D29-A0BB-81814D5A90F0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  <ds:schemaRef ds:uri="http://schemas.microsoft.com/sharepoint/v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B5E3B5A-BC69-49FF-8D6A-CC47CD1026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5E2802-9433-4964-B550-6B2C67F9376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3338</Words>
  <Application>Microsoft Office PowerPoint</Application>
  <PresentationFormat>Widescreen</PresentationFormat>
  <Paragraphs>329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Avenir Next LT Pro</vt:lpstr>
      <vt:lpstr>AvenirNext LT Pro Medium</vt:lpstr>
      <vt:lpstr>Calibri</vt:lpstr>
      <vt:lpstr>Consolas</vt:lpstr>
      <vt:lpstr>Posterama</vt:lpstr>
      <vt:lpstr>Segoe UI Semilight</vt:lpstr>
      <vt:lpstr>Verdana</vt:lpstr>
      <vt:lpstr>Wingdings</vt:lpstr>
      <vt:lpstr>ExploreVTI</vt:lpstr>
      <vt:lpstr>HTML Tags</vt:lpstr>
      <vt:lpstr>Agenda</vt:lpstr>
      <vt:lpstr>Introduction</vt:lpstr>
      <vt:lpstr>List of tags</vt:lpstr>
      <vt:lpstr>PowerPoint Presentation</vt:lpstr>
      <vt:lpstr>&lt;!DOCTYPE html&gt; &lt;html&gt;  &lt;head&gt; &lt;title&gt;Title of a document&lt;/title&gt; &lt;/head&gt; &lt;body&gt;    &lt;h1&gt;This is heading 1&lt;/h1&gt;    &lt;h2&gt;This is heading 2&lt;/h2&gt;    &lt;h3&gt;This is heading 3&lt;/h3&gt;    &lt;p&gt;Here is a first paragraph of text.&lt;/p&gt;    &lt;p&gt;          Hello &lt;br /&gt; You are on time.&lt;br /&gt;       Thanks&lt;br /&gt; Mahnaz    &lt;/p&gt;  &lt;p&gt;This text is not in the center.&lt;/p&gt;    &lt;center&gt;       &lt;p&gt;This text is in the center.&lt;/p&gt;    &lt;/center&gt; &lt;p&gt;       This is paragraph one and should be on top    &lt;/p&gt;    &lt;hr /&gt;    &lt;p&gt;       This is paragraph two and should be at bottom    &lt;/p&gt; &lt;pre&gt;       This              text                    is                       pre-formatted.    &lt;/pre&gt;  </vt:lpstr>
      <vt:lpstr>PowerPoint Presentation</vt:lpstr>
      <vt:lpstr>PowerPoint Presentation</vt:lpstr>
      <vt:lpstr>PowerPoint Presentation</vt:lpstr>
      <vt:lpstr>PowerPoint Presentation</vt:lpstr>
      <vt:lpstr>Link tags</vt:lpstr>
      <vt:lpstr>Image tag</vt:lpstr>
      <vt:lpstr>PowerPoint Presentation</vt:lpstr>
      <vt:lpstr>PowerPoint Presentation</vt:lpstr>
      <vt:lpstr>Formatting tags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Lists</vt:lpstr>
      <vt:lpstr>PowerPoint Presentation</vt:lpstr>
      <vt:lpstr>PowerPoint Presentation</vt:lpstr>
      <vt:lpstr>Tables</vt:lpstr>
      <vt:lpstr>Forms</vt:lpstr>
      <vt:lpstr>SVG</vt:lpstr>
      <vt:lpstr>Intuitive design happens when current knowledge Is the same as the target knowledge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2021-02-07T10:03:27Z</dcterms:created>
  <dcterms:modified xsi:type="dcterms:W3CDTF">2024-08-19T08:40:19Z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