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4.png" ContentType="image/png"/>
  <Override PartName="/ppt/media/image9.png" ContentType="image/png"/>
  <Override PartName="/ppt/media/image1.jpeg" ContentType="image/jpeg"/>
  <Override PartName="/ppt/media/image5.png" ContentType="image/png"/>
  <Override PartName="/ppt/media/image10.png" ContentType="image/png"/>
  <Override PartName="/ppt/media/image3.png" ContentType="image/png"/>
  <Override PartName="/ppt/media/image2.png" ContentType="image/png"/>
  <Override PartName="/ppt/media/image4.jpeg" ContentType="image/jpe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2076480" y="2922120"/>
            <a:ext cx="4982760" cy="12384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4"/>
          <a:stretch/>
        </p:blipFill>
        <p:spPr>
          <a:xfrm>
            <a:off x="5308920" y="-90360"/>
            <a:ext cx="3942000" cy="24120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 flipH="1" rot="10800000">
            <a:off x="7370280" y="0"/>
            <a:ext cx="1772640" cy="10846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4"/>
          <a:stretch/>
        </p:blipFill>
        <p:spPr>
          <a:xfrm>
            <a:off x="781200" y="1196280"/>
            <a:ext cx="5732280" cy="1425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94600" y="1825920"/>
            <a:ext cx="736128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143" strike="noStrike" cap="all">
                <a:solidFill>
                  <a:srgbClr val="624d3c"/>
                </a:solidFill>
                <a:latin typeface="Kelly Slab"/>
                <a:ea typeface="DejaVu Sans"/>
              </a:rPr>
              <a:t>GROCery STORE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05040" y="200160"/>
            <a:ext cx="733320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Content Placeholder 2" descr=""/>
          <p:cNvPicPr/>
          <p:nvPr/>
        </p:nvPicPr>
        <p:blipFill>
          <a:blip r:embed="rId1"/>
          <a:srcRect l="-25907" t="0" r="-25907" b="0"/>
          <a:stretch/>
        </p:blipFill>
        <p:spPr>
          <a:xfrm>
            <a:off x="-1779120" y="0"/>
            <a:ext cx="12114360" cy="526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05040" y="200160"/>
            <a:ext cx="733320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Content Placeholder 2" descr=""/>
          <p:cNvPicPr/>
          <p:nvPr/>
        </p:nvPicPr>
        <p:blipFill>
          <a:blip r:embed="rId1"/>
          <a:srcRect l="-26470" t="0" r="-26470" b="0"/>
          <a:stretch/>
        </p:blipFill>
        <p:spPr>
          <a:xfrm>
            <a:off x="-1839240" y="0"/>
            <a:ext cx="10848600" cy="471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05040" y="200160"/>
            <a:ext cx="733320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Content Placeholder 2" descr=""/>
          <p:cNvPicPr/>
          <p:nvPr/>
        </p:nvPicPr>
        <p:blipFill>
          <a:blip r:embed="rId1"/>
          <a:srcRect l="-25161" t="0" r="-25161" b="0"/>
          <a:stretch/>
        </p:blipFill>
        <p:spPr>
          <a:xfrm>
            <a:off x="-2009520" y="0"/>
            <a:ext cx="11615760" cy="504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05040" y="1307520"/>
            <a:ext cx="7333200" cy="31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4500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  <a:ea typeface="DejaVu Sans"/>
              </a:rPr>
              <a:t>                                          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624d3c"/>
                </a:solidFill>
                <a:latin typeface="Abel"/>
                <a:ea typeface="DejaVu Sans"/>
              </a:rPr>
              <a:t>                   </a:t>
            </a:r>
            <a:r>
              <a:rPr b="1" lang="en-US" sz="4000" spc="-1" strike="noStrike">
                <a:solidFill>
                  <a:srgbClr val="624d3c"/>
                </a:solidFill>
                <a:latin typeface="Abel"/>
                <a:ea typeface="DejaVu Sans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05040" y="200160"/>
            <a:ext cx="733320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624d3c"/>
                </a:solidFill>
                <a:latin typeface="Kelly Slab"/>
                <a:ea typeface="DejaVu Sans"/>
              </a:rPr>
              <a:t>OUTLINE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05040" y="1307520"/>
            <a:ext cx="7333200" cy="31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Cabin"/>
                <a:ea typeface="DejaVu Sans"/>
              </a:rPr>
              <a:t>Introduction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Cabin"/>
                <a:ea typeface="DejaVu Sans"/>
              </a:rPr>
              <a:t>Use case Diagram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Cabin"/>
                <a:ea typeface="DejaVu Sans"/>
              </a:rPr>
              <a:t>Er Diagram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Cabi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24d3c"/>
                </a:solidFill>
                <a:latin typeface="Cabin"/>
                <a:ea typeface="DejaVu Sans"/>
              </a:rPr>
              <a:t>Tables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05040" y="200160"/>
            <a:ext cx="733320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624d3c"/>
                </a:solidFill>
                <a:latin typeface="Kelly Slab"/>
                <a:ea typeface="DejaVu Sans"/>
              </a:rPr>
              <a:t>INTRODUCTION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05040" y="1307520"/>
            <a:ext cx="7333200" cy="31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Cabin"/>
                <a:ea typeface="DejaVu Sans"/>
              </a:rPr>
              <a:t>On average, every human generated at least 1.7 MB of data per second in 2020.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Cabin"/>
                <a:ea typeface="DejaVu Sans"/>
              </a:rPr>
              <a:t>Less data -More data. (unstructured data)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Cabin"/>
                <a:ea typeface="DejaVu Sans"/>
              </a:rPr>
              <a:t>Rdbms. -DB (structured data)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05040" y="200160"/>
            <a:ext cx="733320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624d3c"/>
                </a:solidFill>
                <a:latin typeface="Kelly Slab"/>
                <a:ea typeface="DejaVu Sans"/>
              </a:rPr>
              <a:t>ASSUMPTIONS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05040" y="1307520"/>
            <a:ext cx="7333200" cy="31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  <a:ea typeface="DejaVu Sans"/>
              </a:rPr>
              <a:t>User details are fixed.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  <a:ea typeface="DejaVu Sans"/>
              </a:rPr>
              <a:t>Main criteria: Customer--&gt; Items--&gt;Courier.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  <a:ea typeface="DejaVu Sans"/>
              </a:rPr>
              <a:t>Consideration upto Transaction-flow.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05040" y="200160"/>
            <a:ext cx="733320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Content Placeholder 2" descr=""/>
          <p:cNvPicPr/>
          <p:nvPr/>
        </p:nvPicPr>
        <p:blipFill>
          <a:blip r:embed="rId1"/>
          <a:srcRect l="-33653" t="0" r="-33653" b="0"/>
          <a:stretch/>
        </p:blipFill>
        <p:spPr>
          <a:xfrm>
            <a:off x="-1128240" y="0"/>
            <a:ext cx="10159560" cy="441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Content Placeholder 2" descr=""/>
          <p:cNvPicPr/>
          <p:nvPr/>
        </p:nvPicPr>
        <p:blipFill>
          <a:blip r:embed="rId1"/>
          <a:srcRect l="0" t="-419" r="0" b="-419"/>
          <a:stretch/>
        </p:blipFill>
        <p:spPr>
          <a:xfrm>
            <a:off x="-32760" y="360000"/>
            <a:ext cx="9208440" cy="399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05040" y="200160"/>
            <a:ext cx="733320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624d3c"/>
                </a:solidFill>
                <a:latin typeface="Cabin"/>
                <a:ea typeface="DejaVu Sans"/>
              </a:rPr>
              <a:t>TABLES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1" name="Content Placeholder 2" descr=""/>
          <p:cNvPicPr/>
          <p:nvPr/>
        </p:nvPicPr>
        <p:blipFill>
          <a:blip r:embed="rId1"/>
          <a:srcRect l="-46584" t="0" r="-46584" b="0"/>
          <a:stretch/>
        </p:blipFill>
        <p:spPr>
          <a:xfrm>
            <a:off x="-1915200" y="200160"/>
            <a:ext cx="10067760" cy="43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05040" y="200160"/>
            <a:ext cx="733320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Content Placeholder 2" descr=""/>
          <p:cNvPicPr/>
          <p:nvPr/>
        </p:nvPicPr>
        <p:blipFill>
          <a:blip r:embed="rId1"/>
          <a:srcRect l="-94972" t="0" r="-94972" b="0"/>
          <a:stretch/>
        </p:blipFill>
        <p:spPr>
          <a:xfrm>
            <a:off x="-2784240" y="150120"/>
            <a:ext cx="11155320" cy="484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05040" y="200160"/>
            <a:ext cx="733320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Content Placeholder 2" descr=""/>
          <p:cNvPicPr/>
          <p:nvPr/>
        </p:nvPicPr>
        <p:blipFill>
          <a:blip r:embed="rId1"/>
          <a:srcRect l="-81912" t="0" r="-81912" b="0"/>
          <a:stretch/>
        </p:blipFill>
        <p:spPr>
          <a:xfrm>
            <a:off x="-3140640" y="0"/>
            <a:ext cx="11661840" cy="506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4d3c"/>
      </a:dk2>
      <a:lt2>
        <a:srgbClr val="f0ecd5"/>
      </a:lt2>
      <a:accent1>
        <a:srgbClr val="b04365"/>
      </a:accent1>
      <a:accent2>
        <a:srgbClr val="946f53"/>
      </a:accent2>
      <a:accent3>
        <a:srgbClr val="e8809f"/>
      </a:accent3>
      <a:accent4>
        <a:srgbClr val="823e79"/>
      </a:accent4>
      <a:accent5>
        <a:srgbClr val="faad7d"/>
      </a:accent5>
      <a:accent6>
        <a:srgbClr val="a8bd31"/>
      </a:accent6>
      <a:hlink>
        <a:srgbClr val="de5f4b"/>
      </a:hlink>
      <a:folHlink>
        <a:srgbClr val="51507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4d3c"/>
      </a:dk2>
      <a:lt2>
        <a:srgbClr val="f0ecd5"/>
      </a:lt2>
      <a:accent1>
        <a:srgbClr val="b04365"/>
      </a:accent1>
      <a:accent2>
        <a:srgbClr val="946f53"/>
      </a:accent2>
      <a:accent3>
        <a:srgbClr val="e8809f"/>
      </a:accent3>
      <a:accent4>
        <a:srgbClr val="823e79"/>
      </a:accent4>
      <a:accent5>
        <a:srgbClr val="faad7d"/>
      </a:accent5>
      <a:accent6>
        <a:srgbClr val="a8bd31"/>
      </a:accent6>
      <a:hlink>
        <a:srgbClr val="de5f4b"/>
      </a:hlink>
      <a:folHlink>
        <a:srgbClr val="51507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Company>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2021-09-26T14:16:23Z</dcterms:created>
  <dc:creator/>
  <dc:description/>
  <dc:language>en-IN</dc:language>
  <cp:lastModifiedBy/>
  <dcterms:modified xsi:type="dcterms:W3CDTF">2021-09-30T12:56:33Z</dcterms:modified>
  <cp:revision>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3.0000</vt:lpwstr>
  </property>
  <property fmtid="{D5CDD505-2E9C-101B-9397-08002B2CF9AE}" pid="3" name="Company">
    <vt:lpwstr>Company</vt:lpwstr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PresentationFormat">
    <vt:lpwstr>On-Screen Show (4:3)</vt:lpwstr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