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C8-4179-85EE-0EF77B075531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C8-4179-85EE-0EF77B075531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C8-4179-85EE-0EF77B075531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C8-4179-85EE-0EF77B075531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4-2EC8-4179-85EE-0EF77B075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10880"/>
        <c:axId val="175713280"/>
      </c:barChart>
      <c:catAx>
        <c:axId val="175610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5713280"/>
        <c:crosses val="autoZero"/>
        <c:auto val="1"/>
        <c:lblAlgn val="ctr"/>
        <c:lblOffset val="100"/>
        <c:noMultiLvlLbl val="0"/>
      </c:catAx>
      <c:valAx>
        <c:axId val="175713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610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3-4F40-B6FB-32E4A41D8B11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3-4F40-B6FB-32E4A41D8B11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A3-4F40-B6FB-32E4A41D8B11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A3-4F40-B6FB-32E4A41D8B11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4-26A3-4F40-B6FB-32E4A41D8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/>
              <a:t>EMPLOYEE PERFORMANCE ANALYSIS USING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Employees - 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26- features</a:t>
            </a:r>
          </a:p>
          <a:p>
            <a:r>
              <a:rPr lang="en-US" dirty="0"/>
              <a:t>9- features</a:t>
            </a:r>
          </a:p>
          <a:p>
            <a:r>
              <a:rPr lang="en-US" dirty="0"/>
              <a:t>Employees id – number</a:t>
            </a:r>
          </a:p>
          <a:p>
            <a:r>
              <a:rPr lang="en-US" dirty="0"/>
              <a:t>Name – text</a:t>
            </a:r>
          </a:p>
          <a:p>
            <a:r>
              <a:rPr lang="en-US" dirty="0"/>
              <a:t>Employees type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Gender – male / female </a:t>
            </a:r>
          </a:p>
          <a:p>
            <a:r>
              <a:rPr lang="en-US" dirty="0"/>
              <a:t>Employee rating  - number</a:t>
            </a:r>
          </a:p>
          <a:p>
            <a:r>
              <a:rPr lang="en-US" dirty="0"/>
              <a:t>Department 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Start 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“wow” in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DATA COLLECTION</a:t>
            </a:r>
          </a:p>
          <a:p>
            <a:pPr marL="457200" indent="-457200"/>
            <a:r>
              <a:rPr lang="en-US" dirty="0" err="1"/>
              <a:t>Downloard</a:t>
            </a:r>
            <a:r>
              <a:rPr lang="en-US" dirty="0"/>
              <a:t> </a:t>
            </a:r>
            <a:r>
              <a:rPr lang="en-US" dirty="0" err="1"/>
              <a:t>kaggle</a:t>
            </a:r>
            <a:endParaRPr lang="en-US" dirty="0"/>
          </a:p>
          <a:p>
            <a:pPr marL="457200" indent="-457200"/>
            <a:r>
              <a:rPr lang="en-US" dirty="0" err="1"/>
              <a:t>Downloard</a:t>
            </a:r>
            <a:r>
              <a:rPr lang="en-US" dirty="0"/>
              <a:t> dashboard</a:t>
            </a:r>
          </a:p>
          <a:p>
            <a:pPr marL="457200" indent="-457200">
              <a:buNone/>
            </a:pPr>
            <a:r>
              <a:rPr lang="en-US" dirty="0"/>
              <a:t>FETURE COLLECTION</a:t>
            </a:r>
          </a:p>
          <a:p>
            <a:pPr marL="457200" indent="-457200"/>
            <a:r>
              <a:rPr lang="en-US" dirty="0"/>
              <a:t>Identification of features</a:t>
            </a:r>
          </a:p>
          <a:p>
            <a:pPr marL="457200" indent="-457200"/>
            <a:r>
              <a:rPr lang="en-US" dirty="0"/>
              <a:t>List of features identified</a:t>
            </a:r>
          </a:p>
          <a:p>
            <a:pPr marL="457200" indent="-457200">
              <a:buNone/>
            </a:pPr>
            <a:r>
              <a:rPr lang="en-US" dirty="0"/>
              <a:t>DATA CLEANING</a:t>
            </a:r>
          </a:p>
          <a:p>
            <a:pPr marL="457200" indent="-457200"/>
            <a:r>
              <a:rPr lang="en-US" dirty="0"/>
              <a:t>Identification of missing values</a:t>
            </a:r>
          </a:p>
          <a:p>
            <a:pPr marL="457200" indent="-457200"/>
            <a:r>
              <a:rPr lang="en-US" dirty="0"/>
              <a:t>Filter missing values</a:t>
            </a:r>
          </a:p>
          <a:p>
            <a:pPr marL="457200" indent="-457200">
              <a:buNone/>
            </a:pPr>
            <a:r>
              <a:rPr lang="en-US" dirty="0"/>
              <a:t>PERFORMANCE LEVEL</a:t>
            </a:r>
          </a:p>
          <a:p>
            <a:pPr marL="457200" indent="-457200"/>
            <a:r>
              <a:rPr lang="en-US" dirty="0"/>
              <a:t>Calculation of performance level</a:t>
            </a:r>
          </a:p>
          <a:p>
            <a:pPr marL="457200" indent="-457200"/>
            <a:r>
              <a:rPr lang="en-US" dirty="0"/>
              <a:t>Column 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SUMMARY</a:t>
            </a:r>
          </a:p>
          <a:p>
            <a:pPr marL="457200" indent="-457200"/>
            <a:r>
              <a:rPr lang="en-US" dirty="0"/>
              <a:t>Drag fields between areas </a:t>
            </a:r>
          </a:p>
          <a:p>
            <a:pPr marL="457200" indent="-457200"/>
            <a:r>
              <a:rPr lang="en-US" dirty="0"/>
              <a:t>Fill gender</a:t>
            </a:r>
          </a:p>
          <a:p>
            <a:pPr marL="457200" indent="-457200"/>
            <a:r>
              <a:rPr lang="en-US" dirty="0"/>
              <a:t>Column</a:t>
            </a:r>
          </a:p>
          <a:p>
            <a:pPr marL="457200" indent="-457200"/>
            <a:r>
              <a:rPr lang="en-US" dirty="0"/>
              <a:t>Row</a:t>
            </a:r>
          </a:p>
          <a:p>
            <a:pPr marL="457200" indent="-457200"/>
            <a:r>
              <a:rPr lang="en-US" dirty="0"/>
              <a:t>Value</a:t>
            </a:r>
          </a:p>
          <a:p>
            <a:pPr marL="457200" indent="-457200">
              <a:buNone/>
            </a:pPr>
            <a:r>
              <a:rPr lang="en-US" dirty="0" err="1"/>
              <a:t>Visulaization</a:t>
            </a:r>
            <a:r>
              <a:rPr lang="en-US" dirty="0"/>
              <a:t> </a:t>
            </a:r>
          </a:p>
          <a:p>
            <a:pPr marL="457200" indent="-457200"/>
            <a:r>
              <a:rPr lang="en-US" dirty="0"/>
              <a:t>select</a:t>
            </a:r>
          </a:p>
          <a:p>
            <a:pPr marL="457200" indent="-457200"/>
            <a:r>
              <a:rPr lang="en-US" dirty="0"/>
              <a:t>Insert</a:t>
            </a:r>
          </a:p>
          <a:p>
            <a:pPr marL="457200" indent="-457200"/>
            <a:r>
              <a:rPr lang="en-US" dirty="0"/>
              <a:t>Illustration </a:t>
            </a:r>
          </a:p>
          <a:p>
            <a:pPr marL="457200" indent="-45720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comparing the performance of employees the number of employees who perform average are in large number.</a:t>
            </a:r>
          </a:p>
          <a:p>
            <a:r>
              <a:rPr lang="en-US" dirty="0"/>
              <a:t>We need to motivate these employees by giving them different levels of  task based on their performance.</a:t>
            </a:r>
          </a:p>
          <a:p>
            <a:r>
              <a:rPr lang="en-US" dirty="0"/>
              <a:t> every other employees have their own strength and weakness, work should be assigned according to their ability.</a:t>
            </a:r>
          </a:p>
          <a:p>
            <a:r>
              <a:rPr lang="en-US" dirty="0"/>
              <a:t>Pl </a:t>
            </a:r>
            <a:r>
              <a:rPr lang="en-US" dirty="0" err="1"/>
              <a:t>secter</a:t>
            </a:r>
            <a:r>
              <a:rPr lang="en-US" dirty="0"/>
              <a:t> employees are higher in number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data analysis using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Student Name : </a:t>
            </a:r>
            <a:r>
              <a:rPr lang="en-US" dirty="0" err="1"/>
              <a:t>Y.Gayathri</a:t>
            </a:r>
            <a:endParaRPr lang="en-US" dirty="0"/>
          </a:p>
          <a:p>
            <a:r>
              <a:rPr lang="en-US" dirty="0"/>
              <a:t>Register No :122201113 </a:t>
            </a:r>
            <a:r>
              <a:rPr lang="en-US"/>
              <a:t>/   autunm1621unm1621122201113</a:t>
            </a:r>
            <a:endParaRPr lang="en-US" dirty="0"/>
          </a:p>
          <a:p>
            <a:r>
              <a:rPr lang="en-US" dirty="0"/>
              <a:t>Department : B.com ( Corporate </a:t>
            </a:r>
            <a:r>
              <a:rPr lang="en-US" dirty="0" err="1"/>
              <a:t>Secretaryship</a:t>
            </a:r>
            <a:r>
              <a:rPr lang="en-US" dirty="0"/>
              <a:t> )</a:t>
            </a:r>
          </a:p>
          <a:p>
            <a:r>
              <a:rPr lang="en-US" dirty="0"/>
              <a:t>College : Shri </a:t>
            </a:r>
            <a:r>
              <a:rPr lang="en-US" dirty="0" err="1"/>
              <a:t>shankarlal</a:t>
            </a:r>
            <a:r>
              <a:rPr lang="en-US" dirty="0"/>
              <a:t> </a:t>
            </a:r>
            <a:r>
              <a:rPr lang="en-US" dirty="0" err="1"/>
              <a:t>sundarbai</a:t>
            </a:r>
            <a:r>
              <a:rPr lang="en-US" dirty="0"/>
              <a:t> </a:t>
            </a:r>
            <a:r>
              <a:rPr lang="en-US" dirty="0" err="1"/>
              <a:t>shasun</a:t>
            </a:r>
            <a:endParaRPr lang="en-US" dirty="0"/>
          </a:p>
          <a:p>
            <a:r>
              <a:rPr lang="en-US" dirty="0"/>
              <a:t>Jain college for women </a:t>
            </a:r>
            <a:r>
              <a:rPr lang="en-US" dirty="0" err="1"/>
              <a:t>T.nagar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 err="1"/>
              <a:t>Modelling</a:t>
            </a:r>
            <a:r>
              <a:rPr lang="en-US" dirty="0"/>
              <a:t> approach</a:t>
            </a:r>
          </a:p>
          <a:p>
            <a:r>
              <a:rPr lang="en-US" dirty="0"/>
              <a:t>Results and discussion </a:t>
            </a:r>
          </a:p>
          <a:p>
            <a:r>
              <a:rPr lang="en-US" dirty="0" err="1"/>
              <a:t>Conclution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Track employee performance rating overtime.</a:t>
            </a:r>
          </a:p>
          <a:p>
            <a:r>
              <a:rPr lang="en-US" dirty="0"/>
              <a:t>Identify top performers and underperformers.</a:t>
            </a:r>
          </a:p>
          <a:p>
            <a:r>
              <a:rPr lang="en-US" dirty="0"/>
              <a:t>Analyze performance by department, job </a:t>
            </a:r>
            <a:r>
              <a:rPr lang="en-US" dirty="0" err="1"/>
              <a:t>role,and</a:t>
            </a:r>
            <a:r>
              <a:rPr lang="en-US" dirty="0"/>
              <a:t> other categories.</a:t>
            </a:r>
          </a:p>
          <a:p>
            <a:r>
              <a:rPr lang="en-US" dirty="0"/>
              <a:t>Visualize trends and correlations in performance data.</a:t>
            </a:r>
          </a:p>
          <a:p>
            <a:r>
              <a:rPr lang="en-US" dirty="0"/>
              <a:t>Enable filtering and drill-down capabilities for </a:t>
            </a:r>
            <a:r>
              <a:rPr lang="en-US" dirty="0" err="1"/>
              <a:t>indepth</a:t>
            </a:r>
            <a:r>
              <a:rPr lang="en-US" dirty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     Effective employee performance management is crucial for organizations to achieve their goals and objectives.</a:t>
            </a:r>
          </a:p>
          <a:p>
            <a:r>
              <a:rPr lang="en-US" dirty="0"/>
              <a:t>       This project will involve collecting and cleaning employee performance data, designing and developing an interactive excel dashboard, and creating a user guide and dictionary for easy adoption.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HR Managers</a:t>
            </a:r>
          </a:p>
          <a:p>
            <a:r>
              <a:rPr lang="en-US" dirty="0"/>
              <a:t>Department heads</a:t>
            </a:r>
          </a:p>
          <a:p>
            <a:r>
              <a:rPr lang="en-US" dirty="0"/>
              <a:t>Team leads</a:t>
            </a:r>
          </a:p>
          <a:p>
            <a:r>
              <a:rPr lang="en-US" dirty="0"/>
              <a:t>Line managers</a:t>
            </a:r>
          </a:p>
          <a:p>
            <a:r>
              <a:rPr lang="en-US" dirty="0"/>
              <a:t>Talent management</a:t>
            </a:r>
          </a:p>
          <a:p>
            <a:r>
              <a:rPr lang="en-US" dirty="0"/>
              <a:t>Business analysts</a:t>
            </a:r>
          </a:p>
          <a:p>
            <a:r>
              <a:rPr lang="en-US" dirty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formatting – mission</a:t>
            </a:r>
          </a:p>
          <a:p>
            <a:r>
              <a:rPr lang="en-US" dirty="0"/>
              <a:t>Filter – remove</a:t>
            </a:r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data visualization</a:t>
            </a:r>
          </a:p>
          <a:p>
            <a:endParaRPr lang="en-US" dirty="0"/>
          </a:p>
          <a:p>
            <a:r>
              <a:rPr lang="en-US" dirty="0"/>
              <a:t>CONDITIONAL FORMATTING: </a:t>
            </a:r>
          </a:p>
          <a:p>
            <a:pPr>
              <a:buNone/>
            </a:pPr>
            <a:r>
              <a:rPr lang="en-US" dirty="0"/>
              <a:t>                       Our excel based employee performance analysis solution utilizes conditional formatting to provide a clear and intuitive visualization of employee performance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/>
              <a:t>Filter – remove : </a:t>
            </a:r>
          </a:p>
          <a:p>
            <a:pPr>
              <a:buNone/>
            </a:pPr>
            <a:r>
              <a:rPr lang="en-US" dirty="0"/>
              <a:t> 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/>
              <a:t>Formula – performance :</a:t>
            </a:r>
          </a:p>
          <a:p>
            <a:pPr>
              <a:buNone/>
            </a:pPr>
            <a:r>
              <a:rPr lang="en-US" dirty="0"/>
              <a:t> 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/>
              <a:t>Pivot- summary : </a:t>
            </a:r>
          </a:p>
          <a:p>
            <a:pPr>
              <a:buNone/>
            </a:pPr>
            <a:r>
              <a:rPr lang="en-US" dirty="0"/>
              <a:t> 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/>
              <a:t>Graph – data visualization :</a:t>
            </a:r>
          </a:p>
          <a:p>
            <a:pPr>
              <a:buNone/>
            </a:pPr>
            <a:r>
              <a:rPr lang="en-US" dirty="0"/>
              <a:t>                    By leveraging graphs and data visualization in excel our solution provides a powerful and intuitive tool </a:t>
            </a:r>
            <a:r>
              <a:rPr lang="en-US" dirty="0" err="1"/>
              <a:t>ffor</a:t>
            </a:r>
            <a:r>
              <a:rPr lang="en-US" dirty="0"/>
              <a:t> employee performance analysis, enabling HR managers and leaders to make informed decisions and drive business success.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362</TotalTime>
  <Words>569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Schoolbook</vt:lpstr>
      <vt:lpstr>Wingdings</vt:lpstr>
      <vt:lpstr>Wingdings 2</vt:lpstr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PowerPoint Presentation</vt:lpstr>
      <vt:lpstr>PowerPoint Presentation</vt:lpstr>
      <vt:lpstr>Dataset description</vt:lpstr>
      <vt:lpstr>The “wow” in our solution</vt:lpstr>
      <vt:lpstr>modelling</vt:lpstr>
      <vt:lpstr>PowerPoint Presentation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ELCOT</cp:lastModifiedBy>
  <cp:revision>41</cp:revision>
  <dcterms:created xsi:type="dcterms:W3CDTF">2024-08-29T11:22:36Z</dcterms:created>
  <dcterms:modified xsi:type="dcterms:W3CDTF">2024-09-11T14:41:22Z</dcterms:modified>
</cp:coreProperties>
</file>