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9E2D0-B1BF-4B4B-8774-263DFF38852D}" v="34" dt="2024-04-05T17:03:10.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0" autoAdjust="0"/>
    <p:restoredTop sz="86187" autoAdjust="0"/>
  </p:normalViewPr>
  <p:slideViewPr>
    <p:cSldViewPr snapToGrid="0">
      <p:cViewPr varScale="1">
        <p:scale>
          <a:sx n="59" d="100"/>
          <a:sy n="59" d="100"/>
        </p:scale>
        <p:origin x="10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i" userId="f5fbb764ddcf8234" providerId="LiveId" clId="{17B9E2D0-B1BF-4B4B-8774-263DFF38852D}"/>
    <pc:docChg chg="undo custSel modSld">
      <pc:chgData name="gayathri i" userId="f5fbb764ddcf8234" providerId="LiveId" clId="{17B9E2D0-B1BF-4B4B-8774-263DFF38852D}" dt="2024-04-05T17:04:33.258" v="120" actId="1076"/>
      <pc:docMkLst>
        <pc:docMk/>
      </pc:docMkLst>
      <pc:sldChg chg="addSp delSp modSp mod">
        <pc:chgData name="gayathri i" userId="f5fbb764ddcf8234" providerId="LiveId" clId="{17B9E2D0-B1BF-4B4B-8774-263DFF38852D}" dt="2024-04-05T16:50:03.736" v="97" actId="20577"/>
        <pc:sldMkLst>
          <pc:docMk/>
          <pc:sldMk cId="0" sldId="261"/>
        </pc:sldMkLst>
        <pc:spChg chg="add del mod">
          <ac:chgData name="gayathri i" userId="f5fbb764ddcf8234" providerId="LiveId" clId="{17B9E2D0-B1BF-4B4B-8774-263DFF38852D}" dt="2024-04-05T16:23:49.947" v="15" actId="21"/>
          <ac:spMkLst>
            <pc:docMk/>
            <pc:sldMk cId="0" sldId="261"/>
            <ac:spMk id="8" creationId="{247FF83E-2DA3-E94A-0923-AFE02B23BD07}"/>
          </ac:spMkLst>
        </pc:spChg>
        <pc:spChg chg="add del mod">
          <ac:chgData name="gayathri i" userId="f5fbb764ddcf8234" providerId="LiveId" clId="{17B9E2D0-B1BF-4B4B-8774-263DFF38852D}" dt="2024-04-05T16:23:49.947" v="15" actId="21"/>
          <ac:spMkLst>
            <pc:docMk/>
            <pc:sldMk cId="0" sldId="261"/>
            <ac:spMk id="9" creationId="{3E0F32D2-B786-0BBF-71DB-F7601D72A1FF}"/>
          </ac:spMkLst>
        </pc:spChg>
        <pc:spChg chg="add mod">
          <ac:chgData name="gayathri i" userId="f5fbb764ddcf8234" providerId="LiveId" clId="{17B9E2D0-B1BF-4B4B-8774-263DFF38852D}" dt="2024-04-05T16:50:03.736" v="97" actId="20577"/>
          <ac:spMkLst>
            <pc:docMk/>
            <pc:sldMk cId="0" sldId="261"/>
            <ac:spMk id="10" creationId="{F87A682A-0567-159F-304D-291AAEFB50A2}"/>
          </ac:spMkLst>
        </pc:spChg>
        <pc:spChg chg="mod">
          <ac:chgData name="gayathri i" userId="f5fbb764ddcf8234" providerId="LiveId" clId="{17B9E2D0-B1BF-4B4B-8774-263DFF38852D}" dt="2024-04-05T16:21:38.052" v="3" actId="14100"/>
          <ac:spMkLst>
            <pc:docMk/>
            <pc:sldMk cId="0" sldId="261"/>
            <ac:spMk id="129" creationId="{00000000-0000-0000-0000-000000000000}"/>
          </ac:spMkLst>
        </pc:spChg>
      </pc:sldChg>
      <pc:sldChg chg="addSp delSp modSp mod">
        <pc:chgData name="gayathri i" userId="f5fbb764ddcf8234" providerId="LiveId" clId="{17B9E2D0-B1BF-4B4B-8774-263DFF38852D}" dt="2024-04-05T16:31:21.096" v="44" actId="21"/>
        <pc:sldMkLst>
          <pc:docMk/>
          <pc:sldMk cId="0" sldId="262"/>
        </pc:sldMkLst>
        <pc:spChg chg="mod">
          <ac:chgData name="gayathri i" userId="f5fbb764ddcf8234" providerId="LiveId" clId="{17B9E2D0-B1BF-4B4B-8774-263DFF38852D}" dt="2024-04-05T16:26:32.063" v="23"/>
          <ac:spMkLst>
            <pc:docMk/>
            <pc:sldMk cId="0" sldId="262"/>
            <ac:spMk id="136" creationId="{00000000-0000-0000-0000-000000000000}"/>
          </ac:spMkLst>
        </pc:spChg>
        <pc:picChg chg="add mod modCrop">
          <ac:chgData name="gayathri i" userId="f5fbb764ddcf8234" providerId="LiveId" clId="{17B9E2D0-B1BF-4B4B-8774-263DFF38852D}" dt="2024-04-05T16:31:19.485" v="43" actId="14100"/>
          <ac:picMkLst>
            <pc:docMk/>
            <pc:sldMk cId="0" sldId="262"/>
            <ac:picMk id="3" creationId="{3C93C06A-99B3-0DBD-14DB-E2CE9B56D50B}"/>
          </ac:picMkLst>
        </pc:picChg>
        <pc:picChg chg="add del">
          <ac:chgData name="gayathri i" userId="f5fbb764ddcf8234" providerId="LiveId" clId="{17B9E2D0-B1BF-4B4B-8774-263DFF38852D}" dt="2024-04-05T16:31:21.096" v="44" actId="21"/>
          <ac:picMkLst>
            <pc:docMk/>
            <pc:sldMk cId="0" sldId="262"/>
            <ac:picMk id="137" creationId="{00000000-0000-0000-0000-000000000000}"/>
          </ac:picMkLst>
        </pc:picChg>
      </pc:sldChg>
      <pc:sldChg chg="addSp delSp modSp mod">
        <pc:chgData name="gayathri i" userId="f5fbb764ddcf8234" providerId="LiveId" clId="{17B9E2D0-B1BF-4B4B-8774-263DFF38852D}" dt="2024-04-05T17:04:33.258" v="120" actId="1076"/>
        <pc:sldMkLst>
          <pc:docMk/>
          <pc:sldMk cId="0" sldId="263"/>
        </pc:sldMkLst>
        <pc:picChg chg="del">
          <ac:chgData name="gayathri i" userId="f5fbb764ddcf8234" providerId="LiveId" clId="{17B9E2D0-B1BF-4B4B-8774-263DFF38852D}" dt="2024-04-05T16:32:45.825" v="49" actId="21"/>
          <ac:picMkLst>
            <pc:docMk/>
            <pc:sldMk cId="0" sldId="263"/>
            <ac:picMk id="3" creationId="{F78402AC-1535-A036-02D0-75F33B059D4E}"/>
          </ac:picMkLst>
        </pc:picChg>
        <pc:picChg chg="add mod modCrop">
          <ac:chgData name="gayathri i" userId="f5fbb764ddcf8234" providerId="LiveId" clId="{17B9E2D0-B1BF-4B4B-8774-263DFF38852D}" dt="2024-04-05T17:02:02.390" v="106" actId="1076"/>
          <ac:picMkLst>
            <pc:docMk/>
            <pc:sldMk cId="0" sldId="263"/>
            <ac:picMk id="4" creationId="{90CD8A04-0420-8A15-1EA1-09998EEC0EC3}"/>
          </ac:picMkLst>
        </pc:picChg>
        <pc:picChg chg="add mod modCrop">
          <ac:chgData name="gayathri i" userId="f5fbb764ddcf8234" providerId="LiveId" clId="{17B9E2D0-B1BF-4B4B-8774-263DFF38852D}" dt="2024-04-05T17:04:33.258" v="120" actId="1076"/>
          <ac:picMkLst>
            <pc:docMk/>
            <pc:sldMk cId="0" sldId="263"/>
            <ac:picMk id="6" creationId="{2F4FE765-49EE-F7D4-7269-D900D6FF4E1B}"/>
          </ac:picMkLst>
        </pc:picChg>
        <pc:picChg chg="del mod">
          <ac:chgData name="gayathri i" userId="f5fbb764ddcf8234" providerId="LiveId" clId="{17B9E2D0-B1BF-4B4B-8774-263DFF38852D}" dt="2024-04-05T17:01:25.572" v="98" actId="478"/>
          <ac:picMkLst>
            <pc:docMk/>
            <pc:sldMk cId="0" sldId="263"/>
            <ac:picMk id="8" creationId="{601E9BB1-194D-D32D-3D70-4B3B6331B27E}"/>
          </ac:picMkLst>
        </pc:picChg>
        <pc:picChg chg="mod">
          <ac:chgData name="gayathri i" userId="f5fbb764ddcf8234" providerId="LiveId" clId="{17B9E2D0-B1BF-4B4B-8774-263DFF38852D}" dt="2024-04-05T16:32:59.778" v="53" actId="1076"/>
          <ac:picMkLst>
            <pc:docMk/>
            <pc:sldMk cId="0" sldId="263"/>
            <ac:picMk id="10" creationId="{FE1A5BBD-3C04-AB35-B99A-AADF4DFDF371}"/>
          </ac:picMkLst>
        </pc:picChg>
        <pc:picChg chg="del">
          <ac:chgData name="gayathri i" userId="f5fbb764ddcf8234" providerId="LiveId" clId="{17B9E2D0-B1BF-4B4B-8774-263DFF38852D}" dt="2024-04-05T16:32:42.649" v="48" actId="21"/>
          <ac:picMkLst>
            <pc:docMk/>
            <pc:sldMk cId="0" sldId="263"/>
            <ac:picMk id="14" creationId="{B79C7253-C760-5BC6-642F-7A36F4B94CCB}"/>
          </ac:picMkLst>
        </pc:picChg>
        <pc:picChg chg="del mod">
          <ac:chgData name="gayathri i" userId="f5fbb764ddcf8234" providerId="LiveId" clId="{17B9E2D0-B1BF-4B4B-8774-263DFF38852D}" dt="2024-04-05T16:33:53.741" v="61" actId="21"/>
          <ac:picMkLst>
            <pc:docMk/>
            <pc:sldMk cId="0" sldId="263"/>
            <ac:picMk id="16" creationId="{A2C04AA1-3A7C-0BA3-6900-CC99AA18EAA9}"/>
          </ac:picMkLst>
        </pc:picChg>
        <pc:picChg chg="del mod">
          <ac:chgData name="gayathri i" userId="f5fbb764ddcf8234" providerId="LiveId" clId="{17B9E2D0-B1BF-4B4B-8774-263DFF38852D}" dt="2024-04-05T17:02:05.100" v="107" actId="478"/>
          <ac:picMkLst>
            <pc:docMk/>
            <pc:sldMk cId="0" sldId="263"/>
            <ac:picMk id="20" creationId="{2974005E-6B47-FF29-7357-897D031B0B3C}"/>
          </ac:picMkLst>
        </pc:picChg>
      </pc:sldChg>
      <pc:sldChg chg="modSp mod">
        <pc:chgData name="gayathri i" userId="f5fbb764ddcf8234" providerId="LiveId" clId="{17B9E2D0-B1BF-4B4B-8774-263DFF38852D}" dt="2024-04-05T16:45:43.623" v="66" actId="255"/>
        <pc:sldMkLst>
          <pc:docMk/>
          <pc:sldMk cId="0" sldId="264"/>
        </pc:sldMkLst>
        <pc:spChg chg="mod">
          <ac:chgData name="gayathri i" userId="f5fbb764ddcf8234" providerId="LiveId" clId="{17B9E2D0-B1BF-4B4B-8774-263DFF38852D}" dt="2024-04-05T16:45:43.623" v="66" actId="255"/>
          <ac:spMkLst>
            <pc:docMk/>
            <pc:sldMk cId="0" sldId="264"/>
            <ac:spMk id="152" creationId="{00000000-0000-0000-0000-000000000000}"/>
          </ac:spMkLst>
        </pc:spChg>
      </pc:sldChg>
      <pc:sldChg chg="modSp mod">
        <pc:chgData name="gayathri i" userId="f5fbb764ddcf8234" providerId="LiveId" clId="{17B9E2D0-B1BF-4B4B-8774-263DFF38852D}" dt="2024-04-05T16:46:23.414" v="71"/>
        <pc:sldMkLst>
          <pc:docMk/>
          <pc:sldMk cId="0" sldId="265"/>
        </pc:sldMkLst>
        <pc:spChg chg="mod">
          <ac:chgData name="gayathri i" userId="f5fbb764ddcf8234" providerId="LiveId" clId="{17B9E2D0-B1BF-4B4B-8774-263DFF38852D}" dt="2024-04-05T16:46:23.414" v="71"/>
          <ac:spMkLst>
            <pc:docMk/>
            <pc:sldMk cId="0" sldId="265"/>
            <ac:spMk id="157" creationId="{00000000-0000-0000-0000-000000000000}"/>
          </ac:spMkLst>
        </pc:spChg>
      </pc:sldChg>
      <pc:sldChg chg="addSp delSp modSp mod">
        <pc:chgData name="gayathri i" userId="f5fbb764ddcf8234" providerId="LiveId" clId="{17B9E2D0-B1BF-4B4B-8774-263DFF38852D}" dt="2024-04-05T16:48:17.697" v="83" actId="21"/>
        <pc:sldMkLst>
          <pc:docMk/>
          <pc:sldMk cId="0" sldId="266"/>
        </pc:sldMkLst>
        <pc:spChg chg="add">
          <ac:chgData name="gayathri i" userId="f5fbb764ddcf8234" providerId="LiveId" clId="{17B9E2D0-B1BF-4B4B-8774-263DFF38852D}" dt="2024-04-05T16:46:53.001" v="73"/>
          <ac:spMkLst>
            <pc:docMk/>
            <pc:sldMk cId="0" sldId="266"/>
            <ac:spMk id="2" creationId="{43D760D4-B189-8B16-9427-5C2B853307AB}"/>
          </ac:spMkLst>
        </pc:spChg>
        <pc:spChg chg="add">
          <ac:chgData name="gayathri i" userId="f5fbb764ddcf8234" providerId="LiveId" clId="{17B9E2D0-B1BF-4B4B-8774-263DFF38852D}" dt="2024-04-05T16:46:53.001" v="73"/>
          <ac:spMkLst>
            <pc:docMk/>
            <pc:sldMk cId="0" sldId="266"/>
            <ac:spMk id="3" creationId="{E3D2B876-BAED-252D-2E78-24A522F2B421}"/>
          </ac:spMkLst>
        </pc:spChg>
        <pc:spChg chg="add mod">
          <ac:chgData name="gayathri i" userId="f5fbb764ddcf8234" providerId="LiveId" clId="{17B9E2D0-B1BF-4B4B-8774-263DFF38852D}" dt="2024-04-05T16:48:11.068" v="82" actId="14100"/>
          <ac:spMkLst>
            <pc:docMk/>
            <pc:sldMk cId="0" sldId="266"/>
            <ac:spMk id="4" creationId="{2763FB7D-4FAE-BE80-CD07-6A23BBF747A8}"/>
          </ac:spMkLst>
        </pc:spChg>
        <pc:spChg chg="add">
          <ac:chgData name="gayathri i" userId="f5fbb764ddcf8234" providerId="LiveId" clId="{17B9E2D0-B1BF-4B4B-8774-263DFF38852D}" dt="2024-04-05T16:47:03.605" v="74"/>
          <ac:spMkLst>
            <pc:docMk/>
            <pc:sldMk cId="0" sldId="266"/>
            <ac:spMk id="5" creationId="{28212727-E9DE-1CE3-BBC5-A02D0C46B493}"/>
          </ac:spMkLst>
        </pc:spChg>
        <pc:spChg chg="del mod">
          <ac:chgData name="gayathri i" userId="f5fbb764ddcf8234" providerId="LiveId" clId="{17B9E2D0-B1BF-4B4B-8774-263DFF38852D}" dt="2024-04-05T16:48:17.697" v="83" actId="21"/>
          <ac:spMkLst>
            <pc:docMk/>
            <pc:sldMk cId="0" sldId="266"/>
            <ac:spMk id="16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pynput.readthedocs.io/en/lates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53715"/>
            <a:ext cx="10199887"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err="1">
                <a:solidFill>
                  <a:srgbClr val="1482AB"/>
                </a:solidFill>
                <a:latin typeface="Arial"/>
                <a:ea typeface="Arial"/>
                <a:cs typeface="Arial"/>
                <a:sym typeface="Arial"/>
              </a:rPr>
              <a:t>M.Gayathri</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Mount </a:t>
            </a:r>
            <a:r>
              <a:rPr lang="en-IN" sz="2400" b="1" dirty="0">
                <a:solidFill>
                  <a:srgbClr val="1482AB"/>
                </a:solidFill>
              </a:rPr>
              <a:t>Z</a:t>
            </a:r>
            <a:r>
              <a:rPr lang="en-IN" sz="2400" b="1" dirty="0">
                <a:solidFill>
                  <a:srgbClr val="1482AB"/>
                </a:solidFill>
                <a:latin typeface="Arial"/>
                <a:ea typeface="Arial"/>
                <a:cs typeface="Arial"/>
                <a:sym typeface="Arial"/>
              </a:rPr>
              <a:t>ion College Of Engineering And Technology</a:t>
            </a:r>
            <a:endParaRPr lang="en-IN" sz="2400" b="1" dirty="0">
              <a:solidFill>
                <a:srgbClr val="1482AB"/>
              </a:solidFill>
            </a:endParaRPr>
          </a:p>
          <a:p>
            <a:pPr marL="0" marR="0" lvl="0" indent="0" algn="l" rtl="0">
              <a:spcBef>
                <a:spcPts val="0"/>
              </a:spcBef>
              <a:spcAft>
                <a:spcPts val="0"/>
              </a:spcAft>
              <a:buNone/>
            </a:pPr>
            <a:r>
              <a:rPr lang="en-IN" sz="2400" b="1" dirty="0">
                <a:solidFill>
                  <a:srgbClr val="1482AB"/>
                </a:solidFill>
              </a:rPr>
              <a:t>BE(CSE)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algn="l">
              <a:buFont typeface="+mj-lt"/>
              <a:buAutoNum type="arabicPeriod"/>
            </a:pPr>
            <a:r>
              <a:rPr lang="en-US" sz="2000" b="0" i="0" dirty="0">
                <a:solidFill>
                  <a:srgbClr val="0D0D0D"/>
                </a:solidFill>
                <a:effectLst/>
                <a:highlight>
                  <a:srgbClr val="FFFFFF"/>
                </a:highlight>
                <a:latin typeface="Söhne"/>
              </a:rPr>
              <a:t>Enhance the GUI with additional features such as logging functionality to save keystrokes to a file.</a:t>
            </a:r>
          </a:p>
          <a:p>
            <a:pPr algn="l">
              <a:buFont typeface="+mj-lt"/>
              <a:buAutoNum type="arabicPeriod"/>
            </a:pPr>
            <a:r>
              <a:rPr lang="en-US" sz="2000" b="0" i="0" dirty="0">
                <a:solidFill>
                  <a:srgbClr val="0D0D0D"/>
                </a:solidFill>
                <a:effectLst/>
                <a:highlight>
                  <a:srgbClr val="FFFFFF"/>
                </a:highlight>
                <a:latin typeface="Söhne"/>
              </a:rPr>
              <a:t>Implement encryption for securing the logged keystrokes.</a:t>
            </a:r>
          </a:p>
          <a:p>
            <a:pPr algn="l">
              <a:buFont typeface="+mj-lt"/>
              <a:buAutoNum type="arabicPeriod"/>
            </a:pPr>
            <a:r>
              <a:rPr lang="en-US" sz="2000" b="0" i="0" dirty="0">
                <a:solidFill>
                  <a:srgbClr val="0D0D0D"/>
                </a:solidFill>
                <a:effectLst/>
                <a:highlight>
                  <a:srgbClr val="FFFFFF"/>
                </a:highlight>
                <a:latin typeface="Söhne"/>
              </a:rPr>
              <a:t>Add functionality to customize keylogger settings such as log file location and log format.</a:t>
            </a:r>
          </a:p>
          <a:p>
            <a:pPr algn="l">
              <a:buFont typeface="+mj-lt"/>
              <a:buAutoNum type="arabicPeriod"/>
            </a:pPr>
            <a:r>
              <a:rPr lang="en-US" sz="2000" b="0" i="0" dirty="0">
                <a:solidFill>
                  <a:srgbClr val="0D0D0D"/>
                </a:solidFill>
                <a:effectLst/>
                <a:highlight>
                  <a:srgbClr val="FFFFFF"/>
                </a:highlight>
                <a:latin typeface="Söhne"/>
              </a:rPr>
              <a:t>Improve error handling and user feedback mechanisms.</a:t>
            </a:r>
          </a:p>
          <a:p>
            <a:pPr algn="l">
              <a:buFont typeface="+mj-lt"/>
              <a:buAutoNum type="arabicPeriod"/>
            </a:pPr>
            <a:r>
              <a:rPr lang="en-US" sz="2000" b="0" i="0" dirty="0">
                <a:solidFill>
                  <a:srgbClr val="0D0D0D"/>
                </a:solidFill>
                <a:effectLst/>
                <a:highlight>
                  <a:srgbClr val="FFFFFF"/>
                </a:highlight>
                <a:latin typeface="Söhne"/>
              </a:rPr>
              <a:t>Extend the application to support monitoring of mouse events along with keystrokes.</a:t>
            </a:r>
          </a:p>
          <a:p>
            <a:pPr marL="0" lvl="0" indent="0" algn="l" rtl="0">
              <a:lnSpc>
                <a:spcPct val="110000"/>
              </a:lnSpc>
              <a:spcBef>
                <a:spcPts val="0"/>
              </a:spcBef>
              <a:spcAft>
                <a:spcPts val="0"/>
              </a:spcAft>
              <a:buSzPts val="1840"/>
              <a:buNone/>
            </a:pPr>
            <a:endParaRPr lang="en-US" sz="2000" dirty="0">
              <a:latin typeface="Arial" panose="020B0604020202020204" pitchFamily="34" charset="0"/>
              <a:cs typeface="Arial" panose="020B0604020202020204" pitchFamily="34" charset="0"/>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4" name="Rectangle 3">
            <a:extLst>
              <a:ext uri="{FF2B5EF4-FFF2-40B4-BE49-F238E27FC236}">
                <a16:creationId xmlns:a16="http://schemas.microsoft.com/office/drawing/2014/main" id="{2763FB7D-4FAE-BE80-CD07-6A23BBF747A8}"/>
              </a:ext>
            </a:extLst>
          </p:cNvPr>
          <p:cNvSpPr>
            <a:spLocks noChangeArrowheads="1"/>
          </p:cNvSpPr>
          <p:nvPr/>
        </p:nvSpPr>
        <p:spPr bwMode="auto">
          <a:xfrm>
            <a:off x="704538" y="2205572"/>
            <a:ext cx="10325076" cy="150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documentation: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https://docs.python.org/3/library/tkinter.html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pynput</a:t>
            </a:r>
            <a:r>
              <a:rPr kumimoji="0" lang="en-US" altLang="en-US" sz="1800" b="0" i="0" u="none" strike="noStrike" cap="none" normalizeH="0" baseline="0" dirty="0">
                <a:ln>
                  <a:noFill/>
                </a:ln>
                <a:solidFill>
                  <a:schemeClr val="tx1"/>
                </a:solidFill>
                <a:effectLst/>
                <a:latin typeface="Arial" panose="020B0604020202020204" pitchFamily="34" charset="0"/>
              </a:rPr>
              <a:t> documentation: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https://pynput.readthedocs.io/en/latest/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8212727-E9DE-1CE3-BBC5-A02D0C46B493}"/>
              </a:ext>
            </a:extLst>
          </p:cNvPr>
          <p:cNvSpPr>
            <a:spLocks noChangeArrowheads="1"/>
          </p:cNvSpPr>
          <p:nvPr/>
        </p:nvSpPr>
        <p:spPr bwMode="auto">
          <a:xfrm>
            <a:off x="0" y="0"/>
            <a:ext cx="1517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400" b="0" i="0" dirty="0">
                <a:solidFill>
                  <a:srgbClr val="0D0D0D"/>
                </a:solidFill>
                <a:effectLst/>
                <a:highlight>
                  <a:srgbClr val="FFFFFF"/>
                </a:highlight>
                <a:latin typeface="Söhne"/>
              </a:rPr>
              <a:t>Develop a graphical user interface (GUI) application to start and stop a keylogger. The keylogger should capture keystrokes and display a message indicating its status.</a:t>
            </a:r>
            <a:endParaRPr sz="2400" dirty="0">
              <a:solidFill>
                <a:schemeClr val="dk1"/>
              </a:solidFill>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400" b="0" i="0" dirty="0">
                <a:solidFill>
                  <a:srgbClr val="0D0D0D"/>
                </a:solidFill>
                <a:effectLst/>
                <a:highlight>
                  <a:srgbClr val="FFFFFF"/>
                </a:highlight>
                <a:latin typeface="Söhne"/>
              </a:rPr>
              <a:t>A GUI application will be developed using </a:t>
            </a:r>
            <a:r>
              <a:rPr lang="en-US" sz="2400" b="0" i="0" dirty="0" err="1">
                <a:solidFill>
                  <a:srgbClr val="0D0D0D"/>
                </a:solidFill>
                <a:effectLst/>
                <a:highlight>
                  <a:srgbClr val="FFFFFF"/>
                </a:highlight>
                <a:latin typeface="Söhne"/>
              </a:rPr>
              <a:t>Tkinter</a:t>
            </a:r>
            <a:r>
              <a:rPr lang="en-US" sz="2400" b="0" i="0" dirty="0">
                <a:solidFill>
                  <a:srgbClr val="0D0D0D"/>
                </a:solidFill>
                <a:effectLst/>
                <a:highlight>
                  <a:srgbClr val="FFFFFF"/>
                </a:highlight>
                <a:latin typeface="Söhne"/>
              </a:rPr>
              <a:t>, a Python library for creating GUI applications. The application will have two buttons: "Start" and "Stop". When the "Start" button is clicked, the keylogger will begin capturing keystrokes, and when the "Stop" button is clicked, the keylogger will stop capturing keystrokes. Additionally, the GUI will display a message indicating the status of the keylogger.</a:t>
            </a:r>
            <a:endParaRPr sz="2400" dirty="0">
              <a:latin typeface="Arial" panose="020B0604020202020204" pitchFamily="34" charset="0"/>
              <a:cs typeface="Arial" panose="020B0604020202020204" pitchFamily="34" charset="0"/>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 name="Rectangle 1">
            <a:extLst>
              <a:ext uri="{FF2B5EF4-FFF2-40B4-BE49-F238E27FC236}">
                <a16:creationId xmlns:a16="http://schemas.microsoft.com/office/drawing/2014/main" id="{537F2166-6006-D1A9-7E5E-958796E384CC}"/>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algn="l">
              <a:buFont typeface="+mj-lt"/>
              <a:buAutoNum type="arabicPeriod"/>
            </a:pPr>
            <a:r>
              <a:rPr lang="en-US" sz="2400" b="0" i="0" dirty="0">
                <a:solidFill>
                  <a:srgbClr val="0D0D0D"/>
                </a:solidFill>
                <a:effectLst/>
                <a:highlight>
                  <a:srgbClr val="FFFFFF"/>
                </a:highlight>
                <a:latin typeface="Söhne"/>
              </a:rPr>
              <a:t>Design a GUI using </a:t>
            </a:r>
            <a:r>
              <a:rPr lang="en-US" sz="2400" b="0" i="0" dirty="0" err="1">
                <a:solidFill>
                  <a:srgbClr val="0D0D0D"/>
                </a:solidFill>
                <a:effectLst/>
                <a:highlight>
                  <a:srgbClr val="FFFFFF"/>
                </a:highlight>
                <a:latin typeface="Söhne"/>
              </a:rPr>
              <a:t>Tkinter</a:t>
            </a:r>
            <a:r>
              <a:rPr lang="en-US" sz="2400" b="0" i="0" dirty="0">
                <a:solidFill>
                  <a:srgbClr val="0D0D0D"/>
                </a:solidFill>
                <a:effectLst/>
                <a:highlight>
                  <a:srgbClr val="FFFFFF"/>
                </a:highlight>
                <a:latin typeface="Söhne"/>
              </a:rPr>
              <a:t> with two buttons: "Start" and "Stop", and a label to display the status message.</a:t>
            </a:r>
          </a:p>
          <a:p>
            <a:pPr algn="l">
              <a:buFont typeface="+mj-lt"/>
              <a:buAutoNum type="arabicPeriod"/>
            </a:pPr>
            <a:r>
              <a:rPr lang="en-US" sz="2400" b="0" i="0" dirty="0">
                <a:solidFill>
                  <a:srgbClr val="0D0D0D"/>
                </a:solidFill>
                <a:effectLst/>
                <a:highlight>
                  <a:srgbClr val="FFFFFF"/>
                </a:highlight>
                <a:latin typeface="Söhne"/>
              </a:rPr>
              <a:t>Implement functions to start and stop the keylogger.</a:t>
            </a:r>
          </a:p>
          <a:p>
            <a:pPr algn="l">
              <a:buFont typeface="+mj-lt"/>
              <a:buAutoNum type="arabicPeriod"/>
            </a:pPr>
            <a:r>
              <a:rPr lang="en-US" sz="2400" b="0" i="0" dirty="0">
                <a:solidFill>
                  <a:srgbClr val="0D0D0D"/>
                </a:solidFill>
                <a:effectLst/>
                <a:highlight>
                  <a:srgbClr val="FFFFFF"/>
                </a:highlight>
                <a:latin typeface="Söhne"/>
              </a:rPr>
              <a:t>Integrate the keylogger functionality using a library like </a:t>
            </a:r>
            <a:r>
              <a:rPr lang="en-US" sz="2400" b="0" i="0" dirty="0" err="1">
                <a:solidFill>
                  <a:srgbClr val="0D0D0D"/>
                </a:solidFill>
                <a:effectLst/>
                <a:highlight>
                  <a:srgbClr val="FFFFFF"/>
                </a:highlight>
                <a:latin typeface="Söhne"/>
              </a:rPr>
              <a:t>pynput</a:t>
            </a:r>
            <a:r>
              <a:rPr lang="en-US" sz="2400" b="0" i="0" dirty="0">
                <a:solidFill>
                  <a:srgbClr val="0D0D0D"/>
                </a:solidFill>
                <a:effectLst/>
                <a:highlight>
                  <a:srgbClr val="FFFFFF"/>
                </a:highlight>
                <a:latin typeface="Söhne"/>
              </a:rPr>
              <a:t>.</a:t>
            </a:r>
          </a:p>
          <a:p>
            <a:pPr algn="l">
              <a:buFont typeface="+mj-lt"/>
              <a:buAutoNum type="arabicPeriod"/>
            </a:pPr>
            <a:r>
              <a:rPr lang="en-US" sz="2400" b="0" i="0" dirty="0">
                <a:solidFill>
                  <a:srgbClr val="0D0D0D"/>
                </a:solidFill>
                <a:effectLst/>
                <a:highlight>
                  <a:srgbClr val="FFFFFF"/>
                </a:highlight>
                <a:latin typeface="Söhne"/>
              </a:rPr>
              <a:t>Configure the GUI buttons to call the respective functions.</a:t>
            </a:r>
          </a:p>
          <a:p>
            <a:pPr algn="l">
              <a:buFont typeface="+mj-lt"/>
              <a:buAutoNum type="arabicPeriod"/>
            </a:pPr>
            <a:r>
              <a:rPr lang="en-US" sz="2400" b="0" i="0" dirty="0">
                <a:solidFill>
                  <a:srgbClr val="0D0D0D"/>
                </a:solidFill>
                <a:effectLst/>
                <a:highlight>
                  <a:srgbClr val="FFFFFF"/>
                </a:highlight>
                <a:latin typeface="Söhne"/>
              </a:rPr>
              <a:t>Update the status message on the GUI accordingly.</a:t>
            </a:r>
          </a:p>
          <a:p>
            <a:pPr marL="0" lvl="0" indent="0" algn="l" rtl="0">
              <a:lnSpc>
                <a:spcPct val="107000"/>
              </a:lnSpc>
              <a:spcBef>
                <a:spcPts val="0"/>
              </a:spcBef>
              <a:spcAft>
                <a:spcPts val="0"/>
              </a:spcAft>
              <a:buSzPts val="1840"/>
              <a:buNone/>
            </a:pPr>
            <a:endParaRPr sz="18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463205" y="1873770"/>
            <a:ext cx="11029615" cy="3848604"/>
          </a:xfrm>
          <a:prstGeom prst="rect">
            <a:avLst/>
          </a:prstGeom>
          <a:noFill/>
          <a:ln>
            <a:noFill/>
          </a:ln>
        </p:spPr>
        <p:txBody>
          <a:bodyPr spcFirstLastPara="1" wrap="square" lIns="91425" tIns="45700" rIns="91425" bIns="45700" anchor="ctr" anchorCtr="0">
            <a:normAutofit/>
          </a:bodyPr>
          <a:lstStyle/>
          <a:p>
            <a:pPr algn="l"/>
            <a:endParaRPr lang="en-US" sz="2400" b="1" i="0" dirty="0">
              <a:solidFill>
                <a:srgbClr val="0D0D0D"/>
              </a:solidFill>
              <a:effectLst/>
              <a:latin typeface="Söhne"/>
            </a:endParaRPr>
          </a:p>
          <a:p>
            <a:pPr marL="123444" indent="0" algn="l">
              <a:buNone/>
            </a:pPr>
            <a:endParaRPr lang="en-US" sz="2400" dirty="0">
              <a:solidFill>
                <a:srgbClr val="0D0D0D"/>
              </a:solidFill>
              <a:latin typeface="Arial" panose="020B0604020202020204" pitchFamily="34" charset="0"/>
              <a:cs typeface="Arial" panose="020B0604020202020204" pitchFamily="34" charset="0"/>
            </a:endParaRPr>
          </a:p>
          <a:p>
            <a:pPr marL="123444" indent="0" algn="l">
              <a:buNone/>
            </a:pPr>
            <a:endParaRPr lang="en-US" sz="2400" dirty="0">
              <a:solidFill>
                <a:srgbClr val="0D0D0D"/>
              </a:solidFill>
              <a:latin typeface="Arial" panose="020B0604020202020204" pitchFamily="34" charset="0"/>
              <a:cs typeface="Arial" panose="020B0604020202020204" pitchFamily="34" charset="0"/>
            </a:endParaRPr>
          </a:p>
          <a:p>
            <a:pPr marL="123444" indent="0" algn="l">
              <a:buNone/>
            </a:pPr>
            <a:endParaRPr lang="en-US" sz="2400" b="0" i="0" dirty="0">
              <a:solidFill>
                <a:srgbClr val="0D0D0D"/>
              </a:solidFill>
              <a:effectLst/>
              <a:latin typeface="Arial" panose="020B0604020202020204" pitchFamily="34" charset="0"/>
              <a:cs typeface="Arial" panose="020B0604020202020204" pitchFamily="34" charset="0"/>
            </a:endParaRPr>
          </a:p>
          <a:p>
            <a:pPr marL="123444" indent="0" algn="l">
              <a:buNone/>
            </a:pPr>
            <a:endParaRPr lang="en-US" sz="2400" b="0" i="0" dirty="0">
              <a:solidFill>
                <a:srgbClr val="0D0D0D"/>
              </a:solidFill>
              <a:effectLst/>
              <a:latin typeface="Söhne"/>
            </a:endParaRPr>
          </a:p>
          <a:p>
            <a:pPr algn="l">
              <a:buFont typeface="Arial" panose="020B0604020202020204" pitchFamily="34" charset="0"/>
              <a:buChar char="•"/>
            </a:pPr>
            <a:endParaRPr lang="en-US" sz="2400" b="0" i="0" dirty="0">
              <a:solidFill>
                <a:srgbClr val="0D0D0D"/>
              </a:solidFill>
              <a:effectLst/>
              <a:latin typeface="Söhne"/>
            </a:endParaRPr>
          </a:p>
          <a:p>
            <a:pPr marL="306000" lvl="0" indent="-306000" algn="l" rtl="0">
              <a:lnSpc>
                <a:spcPct val="110000"/>
              </a:lnSpc>
              <a:spcBef>
                <a:spcPts val="0"/>
              </a:spcBef>
              <a:spcAft>
                <a:spcPts val="0"/>
              </a:spcAft>
              <a:buSzPts val="2208"/>
              <a:buChar char="◼"/>
            </a:pPr>
            <a:endParaRPr sz="2400" dirty="0"/>
          </a:p>
        </p:txBody>
      </p:sp>
      <p:sp>
        <p:nvSpPr>
          <p:cNvPr id="2" name="Rectangle 1">
            <a:extLst>
              <a:ext uri="{FF2B5EF4-FFF2-40B4-BE49-F238E27FC236}">
                <a16:creationId xmlns:a16="http://schemas.microsoft.com/office/drawing/2014/main" id="{6D35E98C-4C4E-7680-14F9-0AA4322E23B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E3CA3766-A737-F120-998B-D21E38E7DFEE}"/>
              </a:ext>
            </a:extLst>
          </p:cNvPr>
          <p:cNvSpPr>
            <a:spLocks noChangeArrowheads="1"/>
          </p:cNvSpPr>
          <p:nvPr/>
        </p:nvSpPr>
        <p:spPr bwMode="auto">
          <a:xfrm>
            <a:off x="0" y="-323166"/>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7A4D1996-C667-D735-8DC5-B17BE4E59896}"/>
              </a:ext>
            </a:extLst>
          </p:cNvPr>
          <p:cNvSpPr>
            <a:spLocks noChangeArrowheads="1"/>
          </p:cNvSpPr>
          <p:nvPr/>
        </p:nvSpPr>
        <p:spPr bwMode="auto">
          <a:xfrm>
            <a:off x="0" y="-48399"/>
            <a:ext cx="223138"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F87A682A-0567-159F-304D-291AAEFB50A2}"/>
              </a:ext>
            </a:extLst>
          </p:cNvPr>
          <p:cNvSpPr>
            <a:spLocks noChangeArrowheads="1"/>
          </p:cNvSpPr>
          <p:nvPr/>
        </p:nvSpPr>
        <p:spPr bwMode="auto">
          <a:xfrm rot="10800000" flipV="1">
            <a:off x="341126" y="2376913"/>
            <a:ext cx="11387669" cy="31090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D0D0D"/>
                </a:solidFill>
                <a:effectLst/>
                <a:latin typeface="Söhne"/>
              </a:rPr>
              <a:t>     Import the necessary libraries: </a:t>
            </a:r>
            <a:r>
              <a:rPr kumimoji="0" lang="en-US" altLang="en-US" sz="2000" b="1" i="0" u="none" strike="noStrike" cap="none" normalizeH="0" baseline="0" dirty="0" err="1">
                <a:ln>
                  <a:noFill/>
                </a:ln>
                <a:solidFill>
                  <a:srgbClr val="0D0D0D"/>
                </a:solidFill>
                <a:effectLst/>
                <a:latin typeface="Söhne Mono"/>
              </a:rPr>
              <a:t>tkinter</a:t>
            </a:r>
            <a:r>
              <a:rPr kumimoji="0" lang="en-US" altLang="en-US" sz="2000" b="0" i="0" u="none" strike="noStrike" cap="none" normalizeH="0" baseline="0" dirty="0">
                <a:ln>
                  <a:noFill/>
                </a:ln>
                <a:solidFill>
                  <a:srgbClr val="0D0D0D"/>
                </a:solidFill>
                <a:effectLst/>
                <a:latin typeface="Söhne"/>
              </a:rPr>
              <a:t> for GUI, </a:t>
            </a:r>
            <a:r>
              <a:rPr kumimoji="0" lang="en-US" altLang="en-US" sz="2000" b="1" i="0" u="none" strike="noStrike" cap="none" normalizeH="0" baseline="0" dirty="0" err="1">
                <a:ln>
                  <a:noFill/>
                </a:ln>
                <a:solidFill>
                  <a:srgbClr val="0D0D0D"/>
                </a:solidFill>
                <a:effectLst/>
                <a:latin typeface="Söhne Mono"/>
              </a:rPr>
              <a:t>pynput</a:t>
            </a:r>
            <a:r>
              <a:rPr kumimoji="0" lang="en-US" altLang="en-US" sz="2000" b="0" i="0" u="none" strike="noStrike" cap="none" normalizeH="0" baseline="0" dirty="0">
                <a:ln>
                  <a:noFill/>
                </a:ln>
                <a:solidFill>
                  <a:srgbClr val="0D0D0D"/>
                </a:solidFill>
                <a:effectLst/>
                <a:latin typeface="Söhne"/>
              </a:rPr>
              <a:t> for keylogger functionality.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0D0D0D"/>
                </a:solidFill>
                <a:effectLst/>
                <a:latin typeface="Söhne"/>
              </a:rPr>
              <a:t>Define functions </a:t>
            </a:r>
            <a:r>
              <a:rPr kumimoji="0" lang="en-US" altLang="en-US" sz="2000" b="1" i="0" u="none" strike="noStrike" cap="none" normalizeH="0" baseline="0" dirty="0" err="1">
                <a:ln>
                  <a:noFill/>
                </a:ln>
                <a:solidFill>
                  <a:srgbClr val="0D0D0D"/>
                </a:solidFill>
                <a:effectLst/>
                <a:latin typeface="Söhne Mono"/>
              </a:rPr>
              <a:t>start_keylogger</a:t>
            </a:r>
            <a:r>
              <a:rPr kumimoji="0" lang="en-US" altLang="en-US" sz="2000" b="1" i="0" u="none" strike="noStrike" cap="none" normalizeH="0" baseline="0" dirty="0">
                <a:ln>
                  <a:noFill/>
                </a:ln>
                <a:solidFill>
                  <a:srgbClr val="0D0D0D"/>
                </a:solidFill>
                <a:effectLst/>
                <a:latin typeface="Söhne Mono"/>
              </a:rPr>
              <a:t>()</a:t>
            </a:r>
            <a:r>
              <a:rPr kumimoji="0" lang="en-US" altLang="en-US" sz="2000" b="0" i="0" u="none" strike="noStrike" cap="none" normalizeH="0" baseline="0" dirty="0">
                <a:ln>
                  <a:noFill/>
                </a:ln>
                <a:solidFill>
                  <a:srgbClr val="0D0D0D"/>
                </a:solidFill>
                <a:effectLst/>
                <a:latin typeface="Söhne"/>
              </a:rPr>
              <a:t> and </a:t>
            </a:r>
            <a:r>
              <a:rPr kumimoji="0" lang="en-US" altLang="en-US" sz="2000" b="1" i="0" u="none" strike="noStrike" cap="none" normalizeH="0" baseline="0" dirty="0" err="1">
                <a:ln>
                  <a:noFill/>
                </a:ln>
                <a:solidFill>
                  <a:srgbClr val="0D0D0D"/>
                </a:solidFill>
                <a:effectLst/>
                <a:latin typeface="Söhne Mono"/>
              </a:rPr>
              <a:t>stop_keylogger</a:t>
            </a:r>
            <a:r>
              <a:rPr kumimoji="0" lang="en-US" altLang="en-US" sz="2000" b="1" i="0" u="none" strike="noStrike" cap="none" normalizeH="0" baseline="0" dirty="0">
                <a:ln>
                  <a:noFill/>
                </a:ln>
                <a:solidFill>
                  <a:srgbClr val="0D0D0D"/>
                </a:solidFill>
                <a:effectLst/>
                <a:latin typeface="Söhne Mono"/>
              </a:rPr>
              <a:t>()</a:t>
            </a:r>
            <a:r>
              <a:rPr kumimoji="0" lang="en-US" altLang="en-US" sz="2000" b="0" i="0" u="none" strike="noStrike" cap="none" normalizeH="0" baseline="0" dirty="0">
                <a:ln>
                  <a:noFill/>
                </a:ln>
                <a:solidFill>
                  <a:srgbClr val="0D0D0D"/>
                </a:solidFill>
                <a:effectLst/>
                <a:latin typeface="Söhne"/>
              </a:rPr>
              <a:t> to start and stop the keylogger respectively.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0D0D0D"/>
                </a:solidFill>
                <a:effectLst/>
                <a:latin typeface="Söhne"/>
              </a:rPr>
              <a:t>Inside the </a:t>
            </a:r>
            <a:r>
              <a:rPr kumimoji="0" lang="en-US" altLang="en-US" sz="2000" b="1" i="0" u="none" strike="noStrike" cap="none" normalizeH="0" baseline="0" dirty="0" err="1">
                <a:ln>
                  <a:noFill/>
                </a:ln>
                <a:solidFill>
                  <a:srgbClr val="0D0D0D"/>
                </a:solidFill>
                <a:effectLst/>
                <a:latin typeface="Söhne Mono"/>
              </a:rPr>
              <a:t>start_keylogger</a:t>
            </a:r>
            <a:r>
              <a:rPr kumimoji="0" lang="en-US" altLang="en-US" sz="2000" b="1" i="0" u="none" strike="noStrike" cap="none" normalizeH="0" baseline="0" dirty="0">
                <a:ln>
                  <a:noFill/>
                </a:ln>
                <a:solidFill>
                  <a:srgbClr val="0D0D0D"/>
                </a:solidFill>
                <a:effectLst/>
                <a:latin typeface="Söhne Mono"/>
              </a:rPr>
              <a:t>()</a:t>
            </a:r>
            <a:r>
              <a:rPr kumimoji="0" lang="en-US" altLang="en-US" sz="2000" b="0" i="0" u="none" strike="noStrike" cap="none" normalizeH="0" baseline="0" dirty="0">
                <a:ln>
                  <a:noFill/>
                </a:ln>
                <a:solidFill>
                  <a:srgbClr val="0D0D0D"/>
                </a:solidFill>
                <a:effectLst/>
                <a:latin typeface="Söhne"/>
              </a:rPr>
              <a:t> function, initialize the keylogger listener.</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0D0D0D"/>
                </a:solidFill>
                <a:effectLst/>
                <a:latin typeface="Söhne"/>
              </a:rPr>
              <a:t>Inside the </a:t>
            </a:r>
            <a:r>
              <a:rPr kumimoji="0" lang="en-US" altLang="en-US" sz="2000" b="1" i="0" u="none" strike="noStrike" cap="none" normalizeH="0" baseline="0" dirty="0" err="1">
                <a:ln>
                  <a:noFill/>
                </a:ln>
                <a:solidFill>
                  <a:srgbClr val="0D0D0D"/>
                </a:solidFill>
                <a:effectLst/>
                <a:latin typeface="Söhne Mono"/>
              </a:rPr>
              <a:t>stop_keylogger</a:t>
            </a:r>
            <a:r>
              <a:rPr kumimoji="0" lang="en-US" altLang="en-US" sz="2000" b="1" i="0" u="none" strike="noStrike" cap="none" normalizeH="0" baseline="0" dirty="0">
                <a:ln>
                  <a:noFill/>
                </a:ln>
                <a:solidFill>
                  <a:srgbClr val="0D0D0D"/>
                </a:solidFill>
                <a:effectLst/>
                <a:latin typeface="Söhne Mono"/>
              </a:rPr>
              <a:t>()</a:t>
            </a:r>
            <a:r>
              <a:rPr kumimoji="0" lang="en-US" altLang="en-US" sz="2000" b="0" i="0" u="none" strike="noStrike" cap="none" normalizeH="0" baseline="0" dirty="0">
                <a:ln>
                  <a:noFill/>
                </a:ln>
                <a:solidFill>
                  <a:srgbClr val="0D0D0D"/>
                </a:solidFill>
                <a:effectLst/>
                <a:latin typeface="Söhne"/>
              </a:rPr>
              <a:t> function, stop the keylogger listener.</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0D0D0D"/>
                </a:solidFill>
                <a:effectLst/>
                <a:latin typeface="Söhne"/>
              </a:rPr>
              <a:t>Update the GUI label to reflect the status of the keylogger.</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0D0D0D"/>
                </a:solidFill>
                <a:effectLst/>
                <a:latin typeface="Söhne"/>
              </a:rPr>
              <a:t>Configure buttons to call the respective functions.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0D0D0D"/>
                </a:solidFill>
                <a:effectLst/>
                <a:latin typeface="Söhne"/>
              </a:rPr>
              <a:t>Deploy the application by running the Python script.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highlight>
                  <a:srgbClr val="FFFFFF"/>
                </a:highlight>
                <a:latin typeface="Söhne"/>
              </a:rPr>
              <a:t>The application will display a GUI with "Start" and "Stop" buttons. Clicking the "Start" button will activate the keylogger, and clicking the "Stop" button will deactivate it. The status message will update accordingly.</a:t>
            </a:r>
            <a:endParaRPr sz="2000" dirty="0">
              <a:solidFill>
                <a:schemeClr val="dk1"/>
              </a:solidFill>
              <a:latin typeface="Arial" panose="020B0604020202020204" pitchFamily="34" charset="0"/>
              <a:ea typeface="Arial"/>
              <a:cs typeface="Arial" panose="020B0604020202020204" pitchFamily="34" charset="0"/>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10" name="Picture 9">
            <a:extLst>
              <a:ext uri="{FF2B5EF4-FFF2-40B4-BE49-F238E27FC236}">
                <a16:creationId xmlns:a16="http://schemas.microsoft.com/office/drawing/2014/main" id="{FE1A5BBD-3C04-AB35-B99A-AADF4DFDF371}"/>
              </a:ext>
            </a:extLst>
          </p:cNvPr>
          <p:cNvPicPr>
            <a:picLocks noChangeAspect="1"/>
          </p:cNvPicPr>
          <p:nvPr/>
        </p:nvPicPr>
        <p:blipFill rotWithShape="1">
          <a:blip r:embed="rId3"/>
          <a:srcRect l="-47446" t="-650" r="112159" b="56470"/>
          <a:stretch/>
        </p:blipFill>
        <p:spPr>
          <a:xfrm>
            <a:off x="529560" y="1903942"/>
            <a:ext cx="3470787" cy="2645360"/>
          </a:xfrm>
          <a:prstGeom prst="rect">
            <a:avLst/>
          </a:prstGeom>
        </p:spPr>
      </p:pic>
      <p:pic>
        <p:nvPicPr>
          <p:cNvPr id="4" name="Picture 3">
            <a:extLst>
              <a:ext uri="{FF2B5EF4-FFF2-40B4-BE49-F238E27FC236}">
                <a16:creationId xmlns:a16="http://schemas.microsoft.com/office/drawing/2014/main" id="{90CD8A04-0420-8A15-1EA1-09998EEC0EC3}"/>
              </a:ext>
            </a:extLst>
          </p:cNvPr>
          <p:cNvPicPr>
            <a:picLocks noChangeAspect="1"/>
          </p:cNvPicPr>
          <p:nvPr/>
        </p:nvPicPr>
        <p:blipFill rotWithShape="1">
          <a:blip r:embed="rId4"/>
          <a:srcRect b="27669"/>
          <a:stretch/>
        </p:blipFill>
        <p:spPr>
          <a:xfrm>
            <a:off x="529560" y="1480407"/>
            <a:ext cx="8008698" cy="2739112"/>
          </a:xfrm>
          <a:prstGeom prst="rect">
            <a:avLst/>
          </a:prstGeom>
        </p:spPr>
      </p:pic>
      <p:pic>
        <p:nvPicPr>
          <p:cNvPr id="6" name="Picture 5">
            <a:extLst>
              <a:ext uri="{FF2B5EF4-FFF2-40B4-BE49-F238E27FC236}">
                <a16:creationId xmlns:a16="http://schemas.microsoft.com/office/drawing/2014/main" id="{2F4FE765-49EE-F7D4-7269-D900D6FF4E1B}"/>
              </a:ext>
            </a:extLst>
          </p:cNvPr>
          <p:cNvPicPr>
            <a:picLocks noChangeAspect="1"/>
          </p:cNvPicPr>
          <p:nvPr/>
        </p:nvPicPr>
        <p:blipFill rotWithShape="1">
          <a:blip r:embed="rId5"/>
          <a:srcRect l="4164" t="8278" r="45842" b="58146"/>
          <a:stretch/>
        </p:blipFill>
        <p:spPr>
          <a:xfrm>
            <a:off x="631943" y="4219519"/>
            <a:ext cx="6095276" cy="21945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400" b="0" i="0" dirty="0">
                <a:solidFill>
                  <a:srgbClr val="0D0D0D"/>
                </a:solidFill>
                <a:effectLst/>
                <a:highlight>
                  <a:srgbClr val="FFFFFF"/>
                </a:highlight>
                <a:latin typeface="Söhne"/>
              </a:rPr>
              <a:t>The developed application provides a simple and user-friendly interface for controlling a keylogger. It effectively demonstrates the integration of GUI with keylogger functionality.</a:t>
            </a:r>
            <a:endParaRPr sz="2400" dirty="0">
              <a:solidFill>
                <a:schemeClr val="dk1"/>
              </a:solidFill>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485</Words>
  <Application>Microsoft Office PowerPoint</Application>
  <PresentationFormat>Widescreen</PresentationFormat>
  <Paragraphs>59</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Söhne Mono</vt:lpstr>
      <vt:lpstr>Söhne</vt:lpstr>
      <vt:lpstr>Franklin Gothic</vt:lpstr>
      <vt:lpstr>Noto Sans Symbols</vt:lpstr>
      <vt:lpstr>Libre Franklin</vt:lpstr>
      <vt:lpstr>Arial</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gayathri i</cp:lastModifiedBy>
  <cp:revision>9</cp:revision>
  <dcterms:modified xsi:type="dcterms:W3CDTF">2024-04-05T17:04:38Z</dcterms:modified>
</cp:coreProperties>
</file>