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K.GAYATHRI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</a:t>
            </a:r>
            <a:r>
              <a:rPr lang="en-GB" sz="2400" dirty="0"/>
              <a:t>4179</a:t>
            </a:r>
          </a:p>
          <a:p>
            <a:r>
              <a:rPr lang="en-GB" sz="2400" dirty="0"/>
              <a:t>NM ID; 633E0C5FF23CCC3B14D4421EFC5EBCC7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2C35C2-0ABA-4642-B3C4-F2ECED15E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671637"/>
            <a:ext cx="5732859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.conditional Formatting –missing</a:t>
            </a:r>
          </a:p>
          <a:p>
            <a:r>
              <a:rPr lang="en-GB" sz="2800" dirty="0"/>
              <a:t>.Filter –remove</a:t>
            </a:r>
          </a:p>
          <a:p>
            <a:r>
              <a:rPr lang="en-GB" sz="2800" dirty="0"/>
              <a:t>.Formula-performance</a:t>
            </a:r>
          </a:p>
          <a:p>
            <a:r>
              <a:rPr lang="en-GB" sz="2800" dirty="0"/>
              <a:t>. Pivot-summary</a:t>
            </a:r>
            <a:endParaRPr lang="en-IN" sz="2800" dirty="0"/>
          </a:p>
          <a:p>
            <a:r>
              <a:rPr lang="en-GB" sz="2800" dirty="0"/>
              <a:t>. </a:t>
            </a:r>
            <a:r>
              <a:rPr lang="en-GB" sz="2800"/>
              <a:t>Graph-Data visualization 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107815" y="963356"/>
            <a:ext cx="69248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. Employee dataset-</a:t>
            </a:r>
            <a:r>
              <a:rPr lang="en-GB" sz="3200" dirty="0" err="1"/>
              <a:t>kaggle</a:t>
            </a:r>
            <a:endParaRPr lang="en-GB" sz="3200" dirty="0"/>
          </a:p>
          <a:p>
            <a:r>
              <a:rPr lang="en-GB" sz="3200" dirty="0"/>
              <a:t>.26 features</a:t>
            </a:r>
          </a:p>
          <a:p>
            <a:r>
              <a:rPr lang="en-GB" sz="3200" dirty="0"/>
              <a:t>. Features -9 features </a:t>
            </a:r>
          </a:p>
          <a:p>
            <a:r>
              <a:rPr lang="en-GB" sz="3200" dirty="0"/>
              <a:t>. Employee ID</a:t>
            </a:r>
          </a:p>
          <a:p>
            <a:r>
              <a:rPr lang="en-GB" sz="3200" dirty="0"/>
              <a:t>.Gender-</a:t>
            </a:r>
            <a:r>
              <a:rPr lang="en-GB" sz="3200" dirty="0" err="1"/>
              <a:t>male,female</a:t>
            </a:r>
            <a:endParaRPr lang="en-GB" sz="3200" dirty="0"/>
          </a:p>
          <a:p>
            <a:r>
              <a:rPr lang="en-GB" sz="3200" dirty="0"/>
              <a:t>. Performance </a:t>
            </a:r>
          </a:p>
          <a:p>
            <a:r>
              <a:rPr lang="en-GB" sz="3200" dirty="0"/>
              <a:t>. Business Unit</a:t>
            </a:r>
          </a:p>
          <a:p>
            <a:r>
              <a:rPr lang="en-GB" sz="3200" dirty="0"/>
              <a:t>.First Name</a:t>
            </a:r>
          </a:p>
          <a:p>
            <a:r>
              <a:rPr lang="en-GB" sz="3200" dirty="0"/>
              <a:t>.Last Name </a:t>
            </a:r>
          </a:p>
          <a:p>
            <a:r>
              <a:rPr lang="en-GB" sz="3200" dirty="0"/>
              <a:t>. Employee rating </a:t>
            </a:r>
          </a:p>
          <a:p>
            <a:r>
              <a:rPr lang="en-GB" sz="3200" dirty="0"/>
              <a:t>. Employee timing –full time or contact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Performance level formula </a:t>
            </a:r>
          </a:p>
          <a:p>
            <a:pPr algn="l"/>
            <a:endParaRPr lang="en-GB" sz="3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=</a:t>
            </a:r>
            <a:r>
              <a:rPr lang="en-GB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IFS(Z2&gt;=5,”very high,”Z2&gt;=3,’’MED”,TRUE,”LOW’’)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Gayathri thri</cp:lastModifiedBy>
  <cp:revision>17</cp:revision>
  <dcterms:created xsi:type="dcterms:W3CDTF">2024-03-29T15:07:22Z</dcterms:created>
  <dcterms:modified xsi:type="dcterms:W3CDTF">2024-09-10T08:40:32Z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