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2"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9" name=""/>
        <p:cNvGrpSpPr/>
        <p:nvPr/>
      </p:nvGrpSpPr>
      <p:grpSpPr>
        <a:xfrm>
          <a:off x="0" y="0"/>
          <a:ext cx="0" cy="0"/>
          <a:chOff x="0" y="0"/>
          <a:chExt cx="0" cy="0"/>
        </a:xfrm>
      </p:grpSpPr>
      <p:grpSp>
        <p:nvGrpSpPr>
          <p:cNvPr id="40" name="Group 15"/>
          <p:cNvGrpSpPr/>
          <p:nvPr/>
        </p:nvGrpSpPr>
        <p:grpSpPr>
          <a:xfrm>
            <a:off x="0" y="-8467"/>
            <a:ext cx="12192000" cy="6866467"/>
            <a:chOff x="0" y="-8467"/>
            <a:chExt cx="12192000" cy="6866467"/>
          </a:xfrm>
        </p:grpSpPr>
        <p:sp>
          <p:nvSpPr>
            <p:cNvPr id="1048603"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4"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1"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12"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14" name="Footer Placeholder 4"/>
          <p:cNvSpPr>
            <a:spLocks noGrp="1"/>
          </p:cNvSpPr>
          <p:nvPr>
            <p:ph type="ftr" sz="quarter" idx="11"/>
          </p:nvPr>
        </p:nvSpPr>
        <p:spPr/>
        <p:txBody>
          <a:bodyPr/>
          <a:p>
            <a:endParaRPr dirty="0" lang="en-US"/>
          </a:p>
        </p:txBody>
      </p:sp>
      <p:sp>
        <p:nvSpPr>
          <p:cNvPr id="104861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30" name="Title 1"/>
          <p:cNvSpPr>
            <a:spLocks noGrp="1"/>
          </p:cNvSpPr>
          <p:nvPr>
            <p:ph type="title"/>
          </p:nvPr>
        </p:nvSpPr>
        <p:spPr/>
        <p:txBody>
          <a:bodyPr/>
          <a:p>
            <a:r>
              <a:rPr lang="en-US"/>
              <a:t>Click to edit Master title style</a:t>
            </a:r>
            <a:endParaRPr dirty="0" lang="en-US"/>
          </a:p>
        </p:txBody>
      </p:sp>
      <p:sp>
        <p:nvSpPr>
          <p:cNvPr id="1048631"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33" name="Footer Placeholder 4"/>
          <p:cNvSpPr>
            <a:spLocks noGrp="1"/>
          </p:cNvSpPr>
          <p:nvPr>
            <p:ph type="ftr" sz="quarter" idx="11"/>
          </p:nvPr>
        </p:nvSpPr>
        <p:spPr/>
        <p:txBody>
          <a:bodyPr/>
          <a:p>
            <a:endParaRPr dirty="0" lang="en-US"/>
          </a:p>
        </p:txBody>
      </p:sp>
      <p:sp>
        <p:nvSpPr>
          <p:cNvPr id="1048634"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18"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9"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20"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21" name="Footer Placeholder 4"/>
          <p:cNvSpPr>
            <a:spLocks noGrp="1"/>
          </p:cNvSpPr>
          <p:nvPr>
            <p:ph type="ftr" sz="quarter" idx="11"/>
          </p:nvPr>
        </p:nvSpPr>
        <p:spPr/>
        <p:txBody>
          <a:bodyPr/>
          <a:p>
            <a:endParaRPr dirty="0" lang="en-US"/>
          </a:p>
        </p:txBody>
      </p:sp>
      <p:sp>
        <p:nvSpPr>
          <p:cNvPr id="10486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6"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7" name="TextBox 3"/>
          <p:cNvSpPr txBox="1"/>
          <p:nvPr/>
        </p:nvSpPr>
        <p:spPr>
          <a:xfrm>
            <a:off x="2273905" y="3265714"/>
            <a:ext cx="7619999" cy="22250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 GAYATHRI</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S</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a:t>
            </a:r>
            <a:endParaRPr altLang="en-US" lang="zh-CN"/>
          </a:p>
          <a:p>
            <a:r>
              <a:rPr altLang="en-US" dirty="0" sz="2400" lang="en-US">
                <a:latin typeface="Times New Roman" panose="02020603050405020304" pitchFamily="18" charset="0"/>
                <a:cs typeface="Times New Roman" panose="02020603050405020304" pitchFamily="18" charset="0"/>
              </a:rPr>
              <a:t>B</a:t>
            </a:r>
            <a:r>
              <a:rPr altLang="en-US" dirty="0" sz="2400" lang="en-US">
                <a:latin typeface="Times New Roman" panose="02020603050405020304" pitchFamily="18" charset="0"/>
                <a:cs typeface="Times New Roman" panose="02020603050405020304" pitchFamily="18" charset="0"/>
              </a:rPr>
              <a:t>.</a:t>
            </a:r>
            <a:r>
              <a:rPr altLang="en-US" dirty="0" sz="2400" lang="en-US">
                <a:latin typeface="Times New Roman" panose="02020603050405020304" pitchFamily="18" charset="0"/>
                <a:cs typeface="Times New Roman" panose="02020603050405020304" pitchFamily="18" charset="0"/>
              </a:rPr>
              <a:t>c</a:t>
            </a:r>
            <a:r>
              <a:rPr altLang="en-US" dirty="0" sz="2400" lang="en-US">
                <a:latin typeface="Times New Roman" panose="02020603050405020304" pitchFamily="18" charset="0"/>
                <a:cs typeface="Times New Roman" panose="02020603050405020304" pitchFamily="18" charset="0"/>
              </a:rPr>
              <a:t>o</a:t>
            </a:r>
            <a:r>
              <a:rPr altLang="en-US" dirty="0" sz="2400" lang="en-US">
                <a:latin typeface="Times New Roman" panose="02020603050405020304" pitchFamily="18" charset="0"/>
                <a:cs typeface="Times New Roman" panose="02020603050405020304" pitchFamily="18" charset="0"/>
              </a:rPr>
              <a:t>m</a:t>
            </a:r>
            <a:r>
              <a:rPr altLang="en-US" dirty="0" sz="2400" lang="en-US">
                <a:latin typeface="Times New Roman" panose="02020603050405020304" pitchFamily="18" charset="0"/>
                <a:cs typeface="Times New Roman" panose="02020603050405020304" pitchFamily="18" charset="0"/>
              </a:rPr>
              <a:t> </a:t>
            </a:r>
            <a:r>
              <a:rPr altLang="en-US" dirty="0" sz="2400" lang="en-US">
                <a:latin typeface="Times New Roman" panose="02020603050405020304" pitchFamily="18" charset="0"/>
                <a:cs typeface="Times New Roman" panose="02020603050405020304" pitchFamily="18" charset="0"/>
              </a:rPr>
              <a:t>g</a:t>
            </a:r>
            <a:r>
              <a:rPr altLang="en-US" dirty="0" sz="2400" lang="en-US">
                <a:latin typeface="Times New Roman" panose="02020603050405020304" pitchFamily="18" charset="0"/>
                <a:cs typeface="Times New Roman" panose="02020603050405020304" pitchFamily="18" charset="0"/>
              </a:rPr>
              <a:t>e</a:t>
            </a:r>
            <a:r>
              <a:rPr altLang="en-US" dirty="0" sz="2400" lang="en-US">
                <a:latin typeface="Times New Roman" panose="02020603050405020304" pitchFamily="18" charset="0"/>
                <a:cs typeface="Times New Roman" panose="02020603050405020304" pitchFamily="18" charset="0"/>
              </a:rPr>
              <a:t>n</a:t>
            </a:r>
            <a:r>
              <a:rPr altLang="en-US" dirty="0" sz="2400" lang="en-US">
                <a:latin typeface="Times New Roman" panose="02020603050405020304" pitchFamily="18" charset="0"/>
                <a:cs typeface="Times New Roman" panose="02020603050405020304" pitchFamily="18" charset="0"/>
              </a:rPr>
              <a:t>e</a:t>
            </a:r>
            <a:r>
              <a:rPr altLang="en-US" dirty="0" sz="2400" lang="en-US">
                <a:latin typeface="Times New Roman" panose="02020603050405020304" pitchFamily="18" charset="0"/>
                <a:cs typeface="Times New Roman" panose="02020603050405020304" pitchFamily="18" charset="0"/>
              </a:rPr>
              <a:t>ral </a:t>
            </a:r>
            <a:r>
              <a:rPr altLang="en-US" dirty="0" sz="2400" lang="en-US">
                <a:latin typeface="Times New Roman" panose="02020603050405020304" pitchFamily="18" charset="0"/>
                <a:cs typeface="Times New Roman" panose="02020603050405020304" pitchFamily="18" charset="0"/>
              </a:rPr>
              <a:t>A</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PARAMESHWARI </a:t>
            </a:r>
            <a:r>
              <a:rPr dirty="0" sz="2400" lang="en-US">
                <a:latin typeface="Times New Roman" panose="02020603050405020304" pitchFamily="18" charset="0"/>
                <a:cs typeface="Times New Roman" panose="02020603050405020304" pitchFamily="18" charset="0"/>
              </a:rPr>
              <a:t>ARTS </a:t>
            </a:r>
            <a:r>
              <a:rPr dirty="0" sz="2400" lang="en-US">
                <a:latin typeface="Times New Roman" panose="02020603050405020304" pitchFamily="18" charset="0"/>
                <a:cs typeface="Times New Roman" panose="02020603050405020304" pitchFamily="18" charset="0"/>
              </a:rPr>
              <a:t>AND </a:t>
            </a:r>
            <a:r>
              <a:rPr dirty="0" sz="2400" lang="en-US">
                <a:latin typeface="Times New Roman" panose="02020603050405020304" pitchFamily="18" charset="0"/>
                <a:cs typeface="Times New Roman" panose="02020603050405020304" pitchFamily="18" charset="0"/>
              </a:rPr>
              <a:t>SCIENCE </a:t>
            </a:r>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FOR </a:t>
            </a:r>
            <a:r>
              <a:rPr dirty="0" sz="2400" lang="en-US">
                <a:latin typeface="Times New Roman" panose="02020603050405020304" pitchFamily="18" charset="0"/>
                <a:cs typeface="Times New Roman" panose="02020603050405020304" pitchFamily="18" charset="0"/>
              </a:rPr>
              <a:t>WOMEN</a:t>
            </a:r>
            <a:r>
              <a:rPr dirty="0" sz="2400" lang="en-US">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3" name=""/>
          <p:cNvPicPr>
            <a:picLocks/>
          </p:cNvPicPr>
          <p:nvPr/>
        </p:nvPicPr>
        <p:blipFill>
          <a:blip xmlns:r="http://schemas.openxmlformats.org/officeDocument/2006/relationships" r:embed="rId1"/>
          <a:stretch>
            <a:fillRect/>
          </a:stretch>
        </p:blipFill>
        <p:spPr>
          <a:xfrm rot="0">
            <a:off x="3049972" y="2543318"/>
            <a:ext cx="6308992" cy="352964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3"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594"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598" name="TextBox 3"/>
          <p:cNvSpPr txBox="1"/>
          <p:nvPr/>
        </p:nvSpPr>
        <p:spPr>
          <a:xfrm>
            <a:off x="1921701" y="2644170"/>
            <a:ext cx="5488104" cy="1869440"/>
          </a:xfrm>
          <a:prstGeom prst="rect"/>
          <a:noFill/>
        </p:spPr>
        <p:txBody>
          <a:bodyPr wrap="square">
            <a:spAutoFit/>
          </a:bodyPr>
          <a:p>
            <a:r>
              <a:rPr dirty="0" sz="2400" lang="en-US" err="1">
                <a:latin typeface="Times New Roman" panose="02020603050405020304"/>
              </a:rPr>
              <a:t>D</a:t>
            </a:r>
            <a:r>
              <a:rPr dirty="0" sz="2400" lang="en-US" err="1">
                <a:latin typeface="Times New Roman" panose="02020603050405020304"/>
              </a:rPr>
              <a:t>r</a:t>
            </a:r>
            <a:r>
              <a:rPr dirty="0" sz="2400" lang="en-US" err="1">
                <a:latin typeface="Times New Roman" panose="02020603050405020304"/>
              </a:rPr>
              <a:t>.</a:t>
            </a:r>
            <a:r>
              <a:rPr dirty="0" sz="2400" lang="en-GB">
                <a:latin typeface="Times New Roman" panose="02020603050405020304"/>
              </a:rPr>
              <a:t> </a:t>
            </a:r>
            <a:r>
              <a:rPr dirty="0" sz="2400" lang="en-US">
                <a:latin typeface="Times New Roman" panose="02020603050405020304"/>
              </a:rPr>
              <a:t>T</a:t>
            </a:r>
            <a:r>
              <a:rPr dirty="0" sz="2400" lang="en-US">
                <a:latin typeface="Times New Roman" panose="02020603050405020304"/>
              </a:rPr>
              <a:t>.</a:t>
            </a:r>
            <a:r>
              <a:rPr dirty="0" sz="2400" lang="en-US">
                <a:latin typeface="Times New Roman" panose="02020603050405020304"/>
              </a:rPr>
              <a:t>MEKALA </a:t>
            </a:r>
            <a:endParaRPr altLang="en-US" lang="zh-CN"/>
          </a:p>
          <a:p>
            <a:r>
              <a:rPr dirty="0" sz="2400" lang="en-US">
                <a:latin typeface="Times New Roman" panose="02020603050405020304"/>
              </a:rPr>
              <a:t>C</a:t>
            </a:r>
            <a:r>
              <a:rPr dirty="0" sz="2400" lang="en-US">
                <a:latin typeface="Times New Roman" panose="02020603050405020304"/>
              </a:rPr>
              <a:t>L</a:t>
            </a:r>
            <a:r>
              <a:rPr dirty="0" sz="2400" lang="en-US">
                <a:latin typeface="Times New Roman" panose="02020603050405020304"/>
              </a:rPr>
              <a:t>A</a:t>
            </a:r>
            <a:r>
              <a:rPr dirty="0" sz="2400" lang="en-US">
                <a:latin typeface="Times New Roman" panose="02020603050405020304"/>
              </a:rPr>
              <a:t>S</a:t>
            </a:r>
            <a:r>
              <a:rPr dirty="0" sz="2400" lang="en-US">
                <a:latin typeface="Times New Roman" panose="02020603050405020304"/>
              </a:rPr>
              <a:t>S</a:t>
            </a:r>
            <a:r>
              <a:rPr dirty="0" sz="2400" lang="en-US">
                <a:latin typeface="Times New Roman" panose="02020603050405020304"/>
              </a:rPr>
              <a:t> </a:t>
            </a:r>
            <a:r>
              <a:rPr dirty="0" sz="2400" lang="en-US">
                <a:latin typeface="Times New Roman" panose="02020603050405020304"/>
              </a:rPr>
              <a:t>I</a:t>
            </a:r>
            <a:r>
              <a:rPr dirty="0" sz="2400" lang="en-US">
                <a:latin typeface="Times New Roman" panose="02020603050405020304"/>
              </a:rPr>
              <a:t>N</a:t>
            </a:r>
            <a:r>
              <a:rPr dirty="0" sz="2400" lang="en-US">
                <a:latin typeface="Times New Roman" panose="02020603050405020304"/>
              </a:rPr>
              <a:t>C</a:t>
            </a:r>
            <a:r>
              <a:rPr dirty="0" sz="2400" lang="en-US">
                <a:latin typeface="Times New Roman" panose="02020603050405020304"/>
              </a:rPr>
              <a:t>ARGE </a:t>
            </a:r>
            <a:r>
              <a:rPr dirty="0" sz="2400" lang="en-GB">
                <a:latin typeface="Times New Roman" panose="02020603050405020304"/>
              </a:rPr>
              <a:t> </a:t>
            </a:r>
            <a:endParaRPr altLang="en-US" lang="zh-CN"/>
          </a:p>
          <a:p>
            <a:r>
              <a:rPr dirty="0" sz="2400" lang="en-US">
                <a:latin typeface="Times New Roman" panose="02020603050405020304"/>
              </a:rPr>
              <a:t>S</a:t>
            </a:r>
            <a:r>
              <a:rPr dirty="0" sz="2400" lang="en-US">
                <a:latin typeface="Times New Roman" panose="02020603050405020304"/>
              </a:rPr>
              <a:t>R</a:t>
            </a:r>
            <a:r>
              <a:rPr dirty="0" sz="2400" lang="en-US">
                <a:latin typeface="Times New Roman" panose="02020603050405020304"/>
              </a:rPr>
              <a:t>I</a:t>
            </a:r>
            <a:r>
              <a:rPr dirty="0" sz="2400" lang="en-US">
                <a:latin typeface="Times New Roman" panose="02020603050405020304"/>
              </a:rPr>
              <a:t> </a:t>
            </a:r>
            <a:r>
              <a:rPr dirty="0" sz="2400" lang="en-US">
                <a:latin typeface="Times New Roman" panose="02020603050405020304"/>
              </a:rPr>
              <a:t>K</a:t>
            </a:r>
            <a:r>
              <a:rPr dirty="0" sz="2400" lang="en-US">
                <a:latin typeface="Times New Roman" panose="02020603050405020304"/>
              </a:rPr>
              <a:t>A</a:t>
            </a:r>
            <a:r>
              <a:rPr dirty="0" sz="2400" lang="en-US">
                <a:latin typeface="Times New Roman" panose="02020603050405020304"/>
              </a:rPr>
              <a:t>N</a:t>
            </a:r>
            <a:r>
              <a:rPr dirty="0" sz="2400" lang="en-US">
                <a:latin typeface="Times New Roman" panose="02020603050405020304"/>
              </a:rPr>
              <a:t>Y</a:t>
            </a:r>
            <a:r>
              <a:rPr dirty="0" sz="2400" lang="en-US">
                <a:latin typeface="Times New Roman" panose="02020603050405020304"/>
              </a:rPr>
              <a:t>A</a:t>
            </a:r>
            <a:r>
              <a:rPr dirty="0" sz="2400" lang="en-US">
                <a:latin typeface="Times New Roman" panose="02020603050405020304"/>
              </a:rPr>
              <a:t>K</a:t>
            </a:r>
            <a:r>
              <a:rPr dirty="0" sz="2400" lang="en-US">
                <a:latin typeface="Times New Roman" panose="02020603050405020304"/>
              </a:rPr>
              <a:t>A</a:t>
            </a:r>
            <a:r>
              <a:rPr dirty="0" sz="2400" lang="en-US">
                <a:latin typeface="Times New Roman" panose="02020603050405020304"/>
              </a:rPr>
              <a:t> </a:t>
            </a:r>
            <a:r>
              <a:rPr dirty="0" sz="2400" lang="en-US">
                <a:latin typeface="Times New Roman" panose="02020603050405020304"/>
              </a:rPr>
              <a:t>PARAMESHWARI </a:t>
            </a:r>
            <a:r>
              <a:rPr dirty="0" sz="2400" lang="en-US">
                <a:latin typeface="Times New Roman" panose="02020603050405020304"/>
              </a:rPr>
              <a:t>ARTS </a:t>
            </a:r>
            <a:r>
              <a:rPr dirty="0" sz="2400" lang="en-US">
                <a:latin typeface="Times New Roman" panose="02020603050405020304"/>
              </a:rPr>
              <a:t>AND </a:t>
            </a:r>
            <a:r>
              <a:rPr dirty="0" sz="2400" lang="en-US">
                <a:latin typeface="Times New Roman" panose="02020603050405020304"/>
              </a:rPr>
              <a:t>SCIENCE </a:t>
            </a:r>
            <a:r>
              <a:rPr dirty="0" sz="2400" lang="en-US">
                <a:latin typeface="Times New Roman" panose="02020603050405020304"/>
              </a:rPr>
              <a:t>COLLEGE </a:t>
            </a:r>
            <a:r>
              <a:rPr dirty="0" sz="2400" lang="en-US">
                <a:latin typeface="Times New Roman" panose="02020603050405020304"/>
              </a:rPr>
              <a:t>FOR </a:t>
            </a:r>
            <a:r>
              <a:rPr dirty="0" sz="2400" lang="en-US">
                <a:latin typeface="Times New Roman" panose="02020603050405020304"/>
              </a:rPr>
              <a:t>WOMEN</a:t>
            </a:r>
            <a:r>
              <a:rPr dirty="0" sz="2400" lang="en-US">
                <a:latin typeface="Times New Roman" panose="02020603050405020304"/>
              </a:rPr>
              <a:t>,</a:t>
            </a:r>
            <a:r>
              <a:rPr dirty="0" sz="2400" lang="en-US">
                <a:latin typeface="Times New Roman" panose="02020603050405020304"/>
              </a:rPr>
              <a:t>Chennai, Tamil Nadu</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25"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27"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29"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36"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7"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02"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0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596"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2024-08-20T02:32:52Z</dcterms:created>
  <dcterms:modified xsi:type="dcterms:W3CDTF">2024-08-27T11:01:21Z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8a72c36019dc4928869d75642e14b06f</vt:lpwstr>
  </property>
</Properties>
</file>