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2519B-096F-4CCA-9B35-4169A937F0D6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46D9F-ED66-4089-8041-7BB4950E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A674A3-7770-43EF-B958-CA0F1775D16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84BF-3E78-4F88-94C0-89FA9B4B16D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D6E3-4FDD-4114-B418-0FADF424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52330"/>
            <a:ext cx="7924800" cy="629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details on the schema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64" y="1610840"/>
            <a:ext cx="3696455" cy="437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3" y="1610803"/>
            <a:ext cx="1523904" cy="291334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1294280" y="2029505"/>
            <a:ext cx="1385124" cy="0"/>
          </a:xfrm>
          <a:prstGeom prst="straightConnector1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294281" y="2029505"/>
            <a:ext cx="1385123" cy="586120"/>
          </a:xfrm>
          <a:prstGeom prst="straightConnector1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19" y="3906799"/>
            <a:ext cx="2724687" cy="229800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5635908" y="3606668"/>
            <a:ext cx="1954354" cy="0"/>
          </a:xfrm>
          <a:prstGeom prst="straightConnector1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590262" y="3606669"/>
            <a:ext cx="0" cy="191422"/>
          </a:xfrm>
          <a:prstGeom prst="straightConnector1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More details on the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details on the schema</dc:title>
  <dc:creator>Boyce, Richard David</dc:creator>
  <cp:lastModifiedBy>Boyce, Richard David</cp:lastModifiedBy>
  <cp:revision>3</cp:revision>
  <dcterms:created xsi:type="dcterms:W3CDTF">2015-06-16T17:11:47Z</dcterms:created>
  <dcterms:modified xsi:type="dcterms:W3CDTF">2015-06-17T17:02:43Z</dcterms:modified>
</cp:coreProperties>
</file>