
<file path=[Content_Types].xml><?xml version="1.0" encoding="utf-8"?>
<Types xmlns="http://schemas.openxmlformats.org/package/2006/content-types">
  <Default Extension="xml" ContentType="application/xml"/>
  <Default Extension="fntdata" ContentType="application/x-fontdata"/>
  <Default Extension="jpg" ContentType="image/jpeg"/>
  <Default Extension="png" ContentType="image/png"/>
  <Default Extension="rels" ContentType="application/vnd.openxmlformats-package.relationships+xml"/>
  <Override PartName="/ppt/slides/slide2.xml" ContentType="application/vnd.openxmlformats-officedocument.presentationml.slide+xml"/>
  <Override PartName="/ppt/presentation.xml" ContentType="application/vnd.openxmlformats-officedocument.presentationml.presentation.main+xml"/>
  <Override PartName="/ppt/slides/slide5.xml" ContentType="application/vnd.openxmlformats-officedocument.presentationml.slide+xml"/>
  <Override PartName="/ppt/slidemasters/slidemaster1.xml" ContentType="application/vnd.openxmlformats-officedocument.presentationml.slideMaster+xml"/>
  <Override PartName="/ppt/slides/slide1.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8.xml" ContentType="application/vnd.openxmlformats-officedocument.presentationml.slideLayout+xml"/>
  <Override PartName="/ppt/slides/slide10.xml" ContentType="application/vnd.openxmlformats-officedocument.presentationml.slide+xml"/>
  <Override PartName="/ppt/notesmasters/notesmaster1.xml" ContentType="application/vnd.openxmlformats-officedocument.presentationml.notesMaster+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Google Shape;3;n"/>
          <p:cNvSpPr>
            <a:spLocks noGrp="1" noRot="1" noChangeAspect="1" noEditPoints="1"/>
          </p:cNvSpPr>
          <p:nvPr>
            <p:ph type="sldImg" idx="2"/>
          </p:nvPr>
        </p:nvSpPr>
        <p:spPr>
          <a:xfrm>
            <a:off x="2032400" y="514350"/>
            <a:ext cx="8128400" cy="2571750"/>
          </a:xfrm>
          <a:custGeom>
            <a:av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p:txBody>
      </p:sp>
      <p:sp>
        <p:nvSpPr>
          <p:cNvPr id="4" name="Google Shape;4;n"/>
          <p:cNvSpPr>
            <a:spLocks noGrp="1" noEditPoints="1"/>
          </p:cNvSpPr>
          <p:nvPr>
            <p:ph type="body" idx="1"/>
          </p:nvPr>
        </p:nvSpPr>
        <p:spPr>
          <a:xfrm>
            <a:off x="1219200" y="3257550"/>
            <a:ext cx="9753600" cy="3086100"/>
          </a:xfrm>
          <a:prstGeom prst="rect">
            <a:avLst/>
          </a:prstGeom>
          <a:noFill/>
          <a:ln>
            <a:noFill/>
          </a:ln>
        </p:spPr>
        <p:txBody>
          <a:bodyPr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p>
        </p:txBody>
      </p:sp>
    </p:spTree>
  </p:cSld>
  <p:clrMap bg1="lt1" tx1="dk1" bg2="dk2" tx2="lt2" accent1="accent1" accent2="accent2" accent3="accent3" accent4="accent4" accent5="accent5" accent6="accent6" hlink="hlink" folHlink="folHlink"/>
  <p:notesStyle>
    <a:lvl1pPr marR="0" algn="l" rtl="0">
      <a:lnSpc>
        <a:spcPct val="100000"/>
      </a:lnSpc>
      <a:spcBef>
        <a:spcPts val="0"/>
      </a:spcBef>
      <a:spcAft>
        <a:spcPts val="0"/>
      </a:spcAft>
      <a:buClr>
        <a:srgbClr val="000000"/>
      </a:buClr>
      <a:buFont typeface="Arial" pitchFamily="34" charset="0" panose="020B0604020202020204"/>
      <a:defRPr sz="1400" b="0" i="0" u="none" strike="noStrike" cap="none">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defRPr>
    </a:lvl1pPr>
    <a:lvl2pPr marR="0" algn="l" rtl="0">
      <a:lnSpc>
        <a:spcPct val="100000"/>
      </a:lnSpc>
      <a:spcBef>
        <a:spcPts val="0"/>
      </a:spcBef>
      <a:spcAft>
        <a:spcPts val="0"/>
      </a:spcAft>
      <a:buClr>
        <a:srgbClr val="000000"/>
      </a:buClr>
      <a:buFont typeface="Arial" pitchFamily="34" charset="0" panose="020B0604020202020204"/>
      <a:defRPr sz="1400" b="0" i="0" u="none" strike="noStrike" cap="none">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defRPr>
    </a:lvl2pPr>
    <a:lvl3pPr marR="0" algn="l" rtl="0">
      <a:lnSpc>
        <a:spcPct val="100000"/>
      </a:lnSpc>
      <a:spcBef>
        <a:spcPts val="0"/>
      </a:spcBef>
      <a:spcAft>
        <a:spcPts val="0"/>
      </a:spcAft>
      <a:buClr>
        <a:srgbClr val="000000"/>
      </a:buClr>
      <a:buFont typeface="Arial" pitchFamily="34" charset="0" panose="020B0604020202020204"/>
      <a:defRPr sz="1400" b="0" i="0" u="none" strike="noStrike" cap="none">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defRPr>
    </a:lvl3pPr>
    <a:lvl4pPr marR="0" algn="l" rtl="0">
      <a:lnSpc>
        <a:spcPct val="100000"/>
      </a:lnSpc>
      <a:spcBef>
        <a:spcPts val="0"/>
      </a:spcBef>
      <a:spcAft>
        <a:spcPts val="0"/>
      </a:spcAft>
      <a:buClr>
        <a:srgbClr val="000000"/>
      </a:buClr>
      <a:buFont typeface="Arial" pitchFamily="34" charset="0" panose="020B0604020202020204"/>
      <a:defRPr sz="1400" b="0" i="0" u="none" strike="noStrike" cap="none">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defRPr>
    </a:lvl4pPr>
    <a:lvl5pPr marR="0" algn="l" rtl="0">
      <a:lnSpc>
        <a:spcPct val="100000"/>
      </a:lnSpc>
      <a:spcBef>
        <a:spcPts val="0"/>
      </a:spcBef>
      <a:spcAft>
        <a:spcPts val="0"/>
      </a:spcAft>
      <a:buClr>
        <a:srgbClr val="000000"/>
      </a:buClr>
      <a:buFont typeface="Arial" pitchFamily="34" charset="0" panose="020B0604020202020204"/>
      <a:defRPr sz="1400" b="0" i="0" u="none" strike="noStrike" cap="none">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defRPr>
    </a:lvl5pPr>
    <a:lvl6pPr marR="0" algn="l" rtl="0">
      <a:lnSpc>
        <a:spcPct val="100000"/>
      </a:lnSpc>
      <a:spcBef>
        <a:spcPts val="0"/>
      </a:spcBef>
      <a:spcAft>
        <a:spcPts val="0"/>
      </a:spcAft>
      <a:buClr>
        <a:srgbClr val="000000"/>
      </a:buClr>
      <a:buFont typeface="Arial" pitchFamily="34" charset="0" panose="020B0604020202020204"/>
      <a:defRPr sz="1400" b="0" i="0" u="none" strike="noStrike" cap="none">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defRPr>
    </a:lvl6pPr>
    <a:lvl7pPr marR="0" algn="l" rtl="0">
      <a:lnSpc>
        <a:spcPct val="100000"/>
      </a:lnSpc>
      <a:spcBef>
        <a:spcPts val="0"/>
      </a:spcBef>
      <a:spcAft>
        <a:spcPts val="0"/>
      </a:spcAft>
      <a:buClr>
        <a:srgbClr val="000000"/>
      </a:buClr>
      <a:buFont typeface="Arial" pitchFamily="34" charset="0" panose="020B0604020202020204"/>
      <a:defRPr sz="1400" b="0" i="0" u="none" strike="noStrike" cap="none">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defRPr>
    </a:lvl7pPr>
    <a:lvl8pPr marR="0" algn="l" rtl="0">
      <a:lnSpc>
        <a:spcPct val="100000"/>
      </a:lnSpc>
      <a:spcBef>
        <a:spcPts val="0"/>
      </a:spcBef>
      <a:spcAft>
        <a:spcPts val="0"/>
      </a:spcAft>
      <a:buClr>
        <a:srgbClr val="000000"/>
      </a:buClr>
      <a:buFont typeface="Arial" pitchFamily="34" charset="0" panose="020B0604020202020204"/>
      <a:defRPr sz="1400" b="0" i="0" u="none" strike="noStrike" cap="none">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defRPr>
    </a:lvl8pPr>
    <a:lvl9pPr marR="0" algn="l" rtl="0">
      <a:lnSpc>
        <a:spcPct val="100000"/>
      </a:lnSpc>
      <a:spcBef>
        <a:spcPts val="0"/>
      </a:spcBef>
      <a:spcAft>
        <a:spcPts val="0"/>
      </a:spcAft>
      <a:buClr>
        <a:srgbClr val="000000"/>
      </a:buClr>
      <a:buFont typeface="Arial" pitchFamily="34" charset="0" panose="020B0604020202020204"/>
      <a:defRPr sz="1400" b="0" i="0" u="none" strike="noStrike" cap="none">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50;p1: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p>
        </p:txBody>
      </p:sp>
      <p:sp>
        <p:nvSpPr>
          <p:cNvPr id="51" name="Google Shape;51;p1:notes"/>
          <p:cNvSpPr>
            <a:spLocks noGrp="1" noRot="1" noChangeAspect="1" noEditPoints="1"/>
          </p:cNvSpPr>
          <p:nvPr>
            <p:ph type="sldImg" idx="2"/>
          </p:nvPr>
        </p:nvSpPr>
        <p:spPr>
          <a:xfrm>
            <a:off x="3810000" y="514350"/>
            <a:ext cx="4573588" cy="257175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Google Shape;193;p10: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p>
        </p:txBody>
      </p:sp>
      <p:sp>
        <p:nvSpPr>
          <p:cNvPr id="194" name="Google Shape;194;p10:notes"/>
          <p:cNvSpPr>
            <a:spLocks noGrp="1" noRot="1" noChangeAspect="1" noEditPoints="1"/>
          </p:cNvSpPr>
          <p:nvPr>
            <p:ph type="sldImg" idx="2"/>
          </p:nvPr>
        </p:nvSpPr>
        <p:spPr>
          <a:xfrm>
            <a:off x="3810000" y="514350"/>
            <a:ext cx="4573588" cy="257175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64;p2: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p>
        </p:txBody>
      </p:sp>
      <p:sp>
        <p:nvSpPr>
          <p:cNvPr id="65" name="Google Shape;65;p2:notes"/>
          <p:cNvSpPr>
            <a:spLocks noGrp="1" noRot="1" noChangeAspect="1" noEditPoints="1"/>
          </p:cNvSpPr>
          <p:nvPr>
            <p:ph type="sldImg" idx="2"/>
          </p:nvPr>
        </p:nvSpPr>
        <p:spPr>
          <a:xfrm>
            <a:off x="3810000" y="514350"/>
            <a:ext cx="4573588" cy="257175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Google Shape;90;p3: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p>
        </p:txBody>
      </p:sp>
      <p:sp>
        <p:nvSpPr>
          <p:cNvPr id="91" name="Google Shape;91;p3:notes"/>
          <p:cNvSpPr>
            <a:spLocks noGrp="1" noRot="1" noChangeAspect="1" noEditPoints="1"/>
          </p:cNvSpPr>
          <p:nvPr>
            <p:ph type="sldImg" idx="2"/>
          </p:nvPr>
        </p:nvSpPr>
        <p:spPr>
          <a:xfrm>
            <a:off x="3810000" y="514350"/>
            <a:ext cx="4573588" cy="257175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Google Shape;116;p4: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p>
        </p:txBody>
      </p:sp>
      <p:sp>
        <p:nvSpPr>
          <p:cNvPr id="117" name="Google Shape;117;p4:notes"/>
          <p:cNvSpPr>
            <a:spLocks noGrp="1" noRot="1" noChangeAspect="1" noEditPoints="1"/>
          </p:cNvSpPr>
          <p:nvPr>
            <p:ph type="sldImg" idx="2"/>
          </p:nvPr>
        </p:nvSpPr>
        <p:spPr>
          <a:xfrm>
            <a:off x="3810000" y="514350"/>
            <a:ext cx="4573588" cy="257175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130;p5: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p>
        </p:txBody>
      </p:sp>
      <p:sp>
        <p:nvSpPr>
          <p:cNvPr id="131" name="Google Shape;131;p5:notes"/>
          <p:cNvSpPr>
            <a:spLocks noGrp="1" noRot="1" noChangeAspect="1" noEditPoints="1"/>
          </p:cNvSpPr>
          <p:nvPr>
            <p:ph type="sldImg" idx="2"/>
          </p:nvPr>
        </p:nvSpPr>
        <p:spPr>
          <a:xfrm>
            <a:off x="3810000" y="514350"/>
            <a:ext cx="4573588" cy="257175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Google Shape;144;p6: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p>
        </p:txBody>
      </p:sp>
      <p:sp>
        <p:nvSpPr>
          <p:cNvPr id="145" name="Google Shape;145;p6:notes"/>
          <p:cNvSpPr>
            <a:spLocks noGrp="1" noRot="1" noChangeAspect="1" noEditPoints="1"/>
          </p:cNvSpPr>
          <p:nvPr>
            <p:ph type="sldImg" idx="2"/>
          </p:nvPr>
        </p:nvSpPr>
        <p:spPr>
          <a:xfrm>
            <a:off x="3810000" y="514350"/>
            <a:ext cx="4573588" cy="257175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156;p7: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p>
        </p:txBody>
      </p:sp>
      <p:sp>
        <p:nvSpPr>
          <p:cNvPr id="157" name="Google Shape;157;p7:notes"/>
          <p:cNvSpPr>
            <a:spLocks noGrp="1" noRot="1" noChangeAspect="1" noEditPoints="1"/>
          </p:cNvSpPr>
          <p:nvPr>
            <p:ph type="sldImg" idx="2"/>
          </p:nvPr>
        </p:nvSpPr>
        <p:spPr>
          <a:xfrm>
            <a:off x="3810000" y="514350"/>
            <a:ext cx="4573588" cy="257175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Google Shape;169;p8: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p>
        </p:txBody>
      </p:sp>
      <p:sp>
        <p:nvSpPr>
          <p:cNvPr id="170" name="Google Shape;170;p8:notes"/>
          <p:cNvSpPr>
            <a:spLocks noGrp="1" noRot="1" noChangeAspect="1" noEditPoints="1"/>
          </p:cNvSpPr>
          <p:nvPr>
            <p:ph type="sldImg" idx="2"/>
          </p:nvPr>
        </p:nvSpPr>
        <p:spPr>
          <a:xfrm>
            <a:off x="3810000" y="514350"/>
            <a:ext cx="4573588" cy="257175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181;p9: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p>
        </p:txBody>
      </p:sp>
      <p:sp>
        <p:nvSpPr>
          <p:cNvPr id="182" name="Google Shape;182;p9:notes"/>
          <p:cNvSpPr>
            <a:spLocks noGrp="1" noRot="1" noChangeAspect="1" noEditPoints="1"/>
          </p:cNvSpPr>
          <p:nvPr>
            <p:ph type="sldImg" idx="2"/>
          </p:nvPr>
        </p:nvSpPr>
        <p:spPr>
          <a:xfrm>
            <a:off x="3810000" y="514350"/>
            <a:ext cx="4573588" cy="257175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2" name="Rectangle 25"/>
            <p:cNvSpPr/>
            <p:nvPr/>
          </p:nvSpPr>
          <p:spPr>
            <a:xfrm>
              <a:off x="9603442" y="-8467"/>
              <a:ext cx="2588558" cy="6866467"/>
            </a:xfrm>
            <a:custGeom>
              <a:av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4" name="Rectangle 27"/>
            <p:cNvSpPr/>
            <p:nvPr/>
          </p:nvSpPr>
          <p:spPr>
            <a:xfrm>
              <a:off x="9334500" y="-8467"/>
              <a:ext cx="2854326" cy="6866467"/>
            </a:xfrm>
            <a:custGeom>
              <a:av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5" name="Rectangle 28"/>
            <p:cNvSpPr/>
            <p:nvPr/>
          </p:nvSpPr>
          <p:spPr>
            <a:xfrm>
              <a:off x="10898730" y="-8467"/>
              <a:ext cx="1290094" cy="6866467"/>
            </a:xfrm>
            <a:custGeom>
              <a:av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6" name="Rectangle 29"/>
            <p:cNvSpPr/>
            <p:nvPr/>
          </p:nvSpPr>
          <p:spPr>
            <a:xfrm>
              <a:off x="10938999" y="-8467"/>
              <a:ext cx="1249825" cy="6866467"/>
            </a:xfrm>
            <a:custGeom>
              <a:av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grpSp>
      <p:sp>
        <p:nvSpPr>
          <p:cNvPr id="2" name="Title 1"/>
          <p:cNvSpPr>
            <a:spLocks noGrp="1" noEditPoints="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noEditPoints="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itchFamily="34" charset="0"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itchFamily="34" charset="0"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itchFamily="34" charset="0"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itchFamily="34" charset="0"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8" name="Google Shape;28;p13"/>
          <p:cNvSpPr>
            <a:spLocks noGrp="1" noEditPoints="1"/>
          </p:cNvSpPr>
          <p:nvPr>
            <p:ph type="title"/>
          </p:nvPr>
        </p:nvSpPr>
        <p:spPr>
          <a:xfrm>
            <a:off x="755332" y="385444"/>
            <a:ext cx="10681335" cy="758190"/>
          </a:xfrm>
          <a:prstGeom prst="rect">
            <a:avLst/>
          </a:prstGeom>
          <a:noFill/>
          <a:ln>
            <a:noFill/>
          </a:ln>
        </p:spPr>
        <p:txBody>
          <a:bodyPr wrap="square" lIns="0" tIns="0" rIns="0" bIns="0" anchor="t">
            <a:spAutoFit/>
          </a:bodyPr>
          <a:lstStyle>
            <a:lvl1pPr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29" name="Google Shape;29;p13"/>
          <p:cNvSpPr>
            <a:spLocks noGrp="1" noEditPoints="1"/>
          </p:cNvSpPr>
          <p:nvPr>
            <p:ph type="ftr" idx="11"/>
          </p:nvPr>
        </p:nvSpPr>
        <p:spPr>
          <a:xfrm>
            <a:off x="4145280" y="6377940"/>
            <a:ext cx="3901440" cy="342900"/>
          </a:xfrm>
          <a:prstGeom prst="rect">
            <a:avLst/>
          </a:prstGeom>
          <a:noFill/>
          <a:ln>
            <a:noFill/>
          </a:ln>
        </p:spPr>
        <p:txBody>
          <a:bodyPr wrap="square" lIns="0" tIns="0" rIns="0" bIns="0" anchor="t">
            <a:spAutoFit/>
          </a:bodyPr>
          <a:lstStyle>
            <a:lvl1pPr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30" name="Google Shape;30;p13"/>
          <p:cNvSpPr>
            <a:spLocks noGrp="1" noEditPoints="1"/>
          </p:cNvSpPr>
          <p:nvPr>
            <p:ph type="dt" idx="10"/>
          </p:nvPr>
        </p:nvSpPr>
        <p:spPr>
          <a:xfrm>
            <a:off x="609600" y="6377940"/>
            <a:ext cx="2804160" cy="342900"/>
          </a:xfrm>
          <a:prstGeom prst="rect">
            <a:avLst/>
          </a:prstGeom>
          <a:noFill/>
          <a:ln>
            <a:noFill/>
          </a:ln>
        </p:spPr>
        <p:txBody>
          <a:bodyPr wrap="square" lIns="0" tIns="0" rIns="0" bIns="0" anchor="t">
            <a:spAutoFit/>
          </a:bodyPr>
          <a:lstStyle>
            <a:lvl1pPr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31" name="Google Shape;31;p13"/>
          <p:cNvSpPr>
            <a:spLocks noGrp="1" noEditPoints="1"/>
          </p:cNvSpPr>
          <p:nvPr>
            <p:ph type="sldNum" idx="12"/>
          </p:nvPr>
        </p:nvSpPr>
        <p:spPr>
          <a:xfrm>
            <a:off x="11353418" y="6473337"/>
            <a:ext cx="151129" cy="191770"/>
          </a:xfrm>
          <a:prstGeom prst="rect">
            <a:avLst/>
          </a:prstGeom>
          <a:noFill/>
          <a:ln>
            <a:noFill/>
          </a:ln>
        </p:spPr>
        <p:txBody>
          <a:bodyPr wrap="square" lIns="0" tIns="0" rIns="0" bIns="0" anchor="t">
            <a:spAutoFit/>
          </a:bodyPr>
          <a:lstStyle>
            <a:lvl1pPr marL="38100" marR="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indent="0" algn="l" rtl="0">
              <a:spcBef>
                <a:spcPts val="0"/>
              </a:spcBef>
              <a:spcAft>
                <a:spcPts val="0"/>
              </a:spcAft>
              <a:buNone/>
            </a:pPr>
            <a:fld id="{00000000-1234-1234-1234-123412341234}" type="slidenum">
              <a:rPr lang="en-U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9" name="Google Shape;39;p15"/>
          <p:cNvSpPr>
            <a:spLocks noGrp="1" noEditPoints="1"/>
          </p:cNvSpPr>
          <p:nvPr>
            <p:ph type="title"/>
          </p:nvPr>
        </p:nvSpPr>
        <p:spPr>
          <a:xfrm>
            <a:off x="755332" y="385444"/>
            <a:ext cx="10681335" cy="758190"/>
          </a:xfrm>
          <a:prstGeom prst="rect">
            <a:avLst/>
          </a:prstGeom>
          <a:noFill/>
          <a:ln>
            <a:noFill/>
          </a:ln>
        </p:spPr>
        <p:txBody>
          <a:bodyPr wrap="square" lIns="0" tIns="0" rIns="0" bIns="0" anchor="t">
            <a:spAutoFit/>
          </a:bodyPr>
          <a:lstStyle>
            <a:lvl1pPr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40" name="Google Shape;40;p15"/>
          <p:cNvSpPr>
            <a:spLocks noGrp="1" noEditPoints="1"/>
          </p:cNvSpPr>
          <p:nvPr>
            <p:ph type="body" idx="1"/>
          </p:nvPr>
        </p:nvSpPr>
        <p:spPr>
          <a:xfrm>
            <a:off x="609600" y="1577340"/>
            <a:ext cx="5303520" cy="4526280"/>
          </a:xfrm>
          <a:prstGeom prst="rect">
            <a:avLst/>
          </a:prstGeom>
          <a:noFill/>
          <a:ln>
            <a:noFill/>
          </a:ln>
        </p:spPr>
        <p:txBody>
          <a:bodyPr wrap="square" lIns="0" tIns="0" rIns="0" bIns="0" anchor="t">
            <a:spAutoFit/>
          </a:bodyPr>
          <a:lstStyle>
            <a:lvl1pPr marL="45720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pPr lvl="0"/>
          </a:p>
        </p:txBody>
      </p:sp>
      <p:sp>
        <p:nvSpPr>
          <p:cNvPr id="41" name="Google Shape;41;p15"/>
          <p:cNvSpPr>
            <a:spLocks noGrp="1" noEditPoints="1"/>
          </p:cNvSpPr>
          <p:nvPr>
            <p:ph type="body" idx="2"/>
          </p:nvPr>
        </p:nvSpPr>
        <p:spPr>
          <a:xfrm>
            <a:off x="6278880" y="1577340"/>
            <a:ext cx="5303520" cy="4526280"/>
          </a:xfrm>
          <a:prstGeom prst="rect">
            <a:avLst/>
          </a:prstGeom>
          <a:noFill/>
          <a:ln>
            <a:noFill/>
          </a:ln>
        </p:spPr>
        <p:txBody>
          <a:bodyPr wrap="square" lIns="0" tIns="0" rIns="0" bIns="0" anchor="t">
            <a:spAutoFit/>
          </a:bodyPr>
          <a:lstStyle>
            <a:lvl1pPr marL="45720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pPr lvl="0"/>
          </a:p>
        </p:txBody>
      </p:sp>
      <p:sp>
        <p:nvSpPr>
          <p:cNvPr id="42" name="Google Shape;42;p15"/>
          <p:cNvSpPr>
            <a:spLocks noGrp="1" noEditPoints="1"/>
          </p:cNvSpPr>
          <p:nvPr>
            <p:ph type="ftr" idx="11"/>
          </p:nvPr>
        </p:nvSpPr>
        <p:spPr>
          <a:xfrm>
            <a:off x="4145280" y="6377940"/>
            <a:ext cx="3901440" cy="342900"/>
          </a:xfrm>
          <a:prstGeom prst="rect">
            <a:avLst/>
          </a:prstGeom>
          <a:noFill/>
          <a:ln>
            <a:noFill/>
          </a:ln>
        </p:spPr>
        <p:txBody>
          <a:bodyPr wrap="square" lIns="0" tIns="0" rIns="0" bIns="0" anchor="t">
            <a:spAutoFit/>
          </a:bodyPr>
          <a:lstStyle>
            <a:lvl1pPr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43" name="Google Shape;43;p15"/>
          <p:cNvSpPr>
            <a:spLocks noGrp="1" noEditPoints="1"/>
          </p:cNvSpPr>
          <p:nvPr>
            <p:ph type="dt" idx="10"/>
          </p:nvPr>
        </p:nvSpPr>
        <p:spPr>
          <a:xfrm>
            <a:off x="609600" y="6377940"/>
            <a:ext cx="2804160" cy="342900"/>
          </a:xfrm>
          <a:prstGeom prst="rect">
            <a:avLst/>
          </a:prstGeom>
          <a:noFill/>
          <a:ln>
            <a:noFill/>
          </a:ln>
        </p:spPr>
        <p:txBody>
          <a:bodyPr wrap="square" lIns="0" tIns="0" rIns="0" bIns="0" anchor="t">
            <a:spAutoFit/>
          </a:bodyPr>
          <a:lstStyle>
            <a:lvl1pPr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44" name="Google Shape;44;p15"/>
          <p:cNvSpPr>
            <a:spLocks noGrp="1" noEditPoints="1"/>
          </p:cNvSpPr>
          <p:nvPr>
            <p:ph type="sldNum" idx="12"/>
          </p:nvPr>
        </p:nvSpPr>
        <p:spPr>
          <a:xfrm>
            <a:off x="11353418" y="6473337"/>
            <a:ext cx="151129" cy="191770"/>
          </a:xfrm>
          <a:prstGeom prst="rect">
            <a:avLst/>
          </a:prstGeom>
          <a:noFill/>
          <a:ln>
            <a:noFill/>
          </a:ln>
        </p:spPr>
        <p:txBody>
          <a:bodyPr wrap="square" lIns="0" tIns="0" rIns="0" bIns="0" anchor="t">
            <a:spAutoFit/>
          </a:bodyPr>
          <a:lstStyle>
            <a:lvl1pPr marL="38100" marR="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indent="0" algn="l"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noEditPoints="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EditPoints="1"/>
          </p:cNvSpPr>
          <p:nvPr>
            <p:ph type="dt" sz="half" idx="10"/>
          </p:nvPr>
        </p:nvSpPr>
        <p:spPr/>
        <p:txBody>
          <a:bodyPr/>
          <a:lstStyle/>
          <a:p>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Text Placeholder 2"/>
          <p:cNvSpPr>
            <a:spLocks noGrp="1" noEditPoints="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noEditPoints="1"/>
          </p:cNvSpPr>
          <p:nvPr>
            <p:ph type="dt" sz="half" idx="10"/>
          </p:nvPr>
        </p:nvSpPr>
        <p:spPr/>
        <p:txBody>
          <a:bodyPr/>
          <a:lstStyle/>
          <a:p>
            <a:endParaRPr lang="en-IN"/>
          </a:p>
        </p:txBody>
      </p:sp>
      <p:sp>
        <p:nvSpPr>
          <p:cNvPr id="8" name="Footer Placeholder 7"/>
          <p:cNvSpPr>
            <a:spLocks noGrp="1" noEditPoints="1"/>
          </p:cNvSpPr>
          <p:nvPr>
            <p:ph type="ftr" sz="quarter" idx="11"/>
          </p:nvPr>
        </p:nvSpPr>
        <p:spPr/>
        <p:txBody>
          <a:bodyPr/>
          <a:lstStyle/>
          <a:p>
            <a:endParaRPr lang="en-IN"/>
          </a:p>
        </p:txBody>
      </p:sp>
      <p:sp>
        <p:nvSpPr>
          <p:cNvPr id="9" name="Slide Number Placeholder 8"/>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noEditPoints="1"/>
          </p:cNvSpPr>
          <p:nvPr>
            <p:ph type="dt" sz="half" idx="10"/>
          </p:nvPr>
        </p:nvSpPr>
        <p:spPr/>
        <p:txBody>
          <a:bodyPr/>
          <a:lstStyle/>
          <a:p>
            <a:endParaRPr lang="en-IN"/>
          </a:p>
        </p:txBody>
      </p:sp>
      <p:sp>
        <p:nvSpPr>
          <p:cNvPr id="4" name="Footer Placeholder 3"/>
          <p:cNvSpPr>
            <a:spLocks noGrp="1" noEditPoints="1"/>
          </p:cNvSpPr>
          <p:nvPr>
            <p:ph type="ftr" sz="quarter" idx="11"/>
          </p:nvPr>
        </p:nvSpPr>
        <p:spPr/>
        <p:txBody>
          <a:bodyPr/>
          <a:lstStyle/>
          <a:p>
            <a:endParaRPr lang="en-IN"/>
          </a:p>
        </p:txBody>
      </p:sp>
      <p:sp>
        <p:nvSpPr>
          <p:cNvPr id="5" name="Slide Number Placeholder 4"/>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endParaRPr lang="en-IN"/>
          </a:p>
        </p:txBody>
      </p:sp>
      <p:sp>
        <p:nvSpPr>
          <p:cNvPr id="3" name="Footer Placeholder 2"/>
          <p:cNvSpPr>
            <a:spLocks noGrp="1" noEditPoints="1"/>
          </p:cNvSpPr>
          <p:nvPr>
            <p:ph type="ftr" sz="quarter" idx="11"/>
          </p:nvPr>
        </p:nvSpPr>
        <p:spPr/>
        <p:txBody>
          <a:bodyPr/>
          <a:lstStyle/>
          <a:p>
            <a:endParaRPr lang="en-IN"/>
          </a:p>
        </p:txBody>
      </p:sp>
      <p:sp>
        <p:nvSpPr>
          <p:cNvPr id="4" name="Slide Number Placeholder 3"/>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noEditPoints="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noEditPoints="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
        <p:nvSpPr>
          <p:cNvPr id="5" name="Date Placeholder 4"/>
          <p:cNvSpPr>
            <a:spLocks noGrp="1" noEditPoints="1"/>
          </p:cNvSpPr>
          <p:nvPr>
            <p:ph type="dt" sz="half" idx="10"/>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3" name="Rectangle 25"/>
            <p:cNvSpPr/>
            <p:nvPr/>
          </p:nvSpPr>
          <p:spPr>
            <a:xfrm>
              <a:off x="9603442" y="-8467"/>
              <a:ext cx="2588558" cy="6866467"/>
            </a:xfrm>
            <a:custGeom>
              <a:av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5" name="Rectangle 27"/>
            <p:cNvSpPr/>
            <p:nvPr/>
          </p:nvSpPr>
          <p:spPr>
            <a:xfrm>
              <a:off x="9334500" y="-8467"/>
              <a:ext cx="2854326" cy="6866467"/>
            </a:xfrm>
            <a:custGeom>
              <a:av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6" name="Rectangle 28"/>
            <p:cNvSpPr/>
            <p:nvPr/>
          </p:nvSpPr>
          <p:spPr>
            <a:xfrm>
              <a:off x="10898730" y="-8467"/>
              <a:ext cx="1290094" cy="6866467"/>
            </a:xfrm>
            <a:custGeom>
              <a:av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7" name="Rectangle 29"/>
            <p:cNvSpPr/>
            <p:nvPr/>
          </p:nvSpPr>
          <p:spPr>
            <a:xfrm>
              <a:off x="10938999" y="-8467"/>
              <a:ext cx="1249825" cy="6866467"/>
            </a:xfrm>
            <a:custGeom>
              <a:av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grpSp>
      <p:sp>
        <p:nvSpPr>
          <p:cNvPr id="2" name="Title Placeholder 1"/>
          <p:cNvSpPr>
            <a:spLocks noGrp="1" noEditPoints="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noEditPoints="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noEditPoints="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noEditPoints="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itchFamily="34" charset="0" panose="020B0604020202020204"/>
              <a:ea typeface="Arial" pitchFamily="34" charset="0" panose="020B0604020202020204"/>
              <a:cs typeface="Arial" pitchFamily="34" charset="0" panose="020B0604020202020204"/>
              <a:sym typeface="Arial" pitchFamily="34" charset="0"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hyperlink" Target="mailto:gaayathriangel@gmail.com" TargetMode="External"/><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s://github.com/GayathriAnbuselvan/TNSDC-Generative-AI" TargetMode="Externa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7.xml"/><Relationship Id="rId6"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7.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g"/><Relationship Id="rId4" Type="http://schemas.openxmlformats.org/officeDocument/2006/relationships/slideLayout" Target="../slideLayouts/slideLayout17.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7.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8.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png"/><Relationship Id="rId3" Type="http://schemas.openxmlformats.org/officeDocument/2006/relationships/slideLayout" Target="../slideLayouts/slideLayout17.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7.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noEditPoints="1"/>
          </p:cNvSpPr>
          <p:nvPr>
            <p:ph type="title"/>
          </p:nvPr>
        </p:nvSpPr>
        <p:spPr>
          <a:xfrm>
            <a:off x="2301766" y="1515052"/>
            <a:ext cx="8149978" cy="1052512"/>
          </a:xfrm>
          <a:prstGeom prst="rect">
            <a:avLst/>
          </a:prstGeom>
        </p:spPr>
        <p:txBody>
          <a:bodyPr/>
          <a:lstStyle/>
          <a:p>
            <a:r>
              <a:rPr lang="en-US" sz="3200" dirty="0">
                <a:solidFill>
                  <a:schemeClr val="tx1"/>
                </a:solidFill>
                <a:latin typeface="+mj-lt"/>
              </a:rPr>
              <a:t>EMOTION DRIVEN PLAYLIST GENERATOR</a:t>
            </a:r>
            <a:endParaRPr lang="en-IN" sz="3200" dirty="0">
              <a:solidFill>
                <a:schemeClr val="tx1"/>
              </a:solidFill>
              <a:latin typeface="+mj-lt"/>
            </a:endParaRPr>
          </a:p>
          <a:p>
            <a:pPr marL="0" indent="0" algn="l" rtl="0">
              <a:spcBef>
                <a:spcPts val="0"/>
              </a:spcBef>
              <a:spcAft>
                <a:spcPts val="0"/>
              </a:spcAft>
              <a:buNone/>
            </a:pPr>
            <a:endParaRPr lang="en-US" sz="2400" dirty="0">
              <a:highlight>
                <a:schemeClr val="lt1"/>
              </a:highlight>
              <a:latin typeface="Calibri"/>
              <a:ea typeface="Calibri"/>
              <a:cs typeface="Calibri"/>
              <a:sym typeface="Calibri"/>
            </a:endParaRPr>
          </a:p>
          <a:p/>
        </p:txBody>
      </p:sp>
      <p:sp>
        <p:nvSpPr>
          <p:cNvPr id="71" name="Content Placeholder 70"/>
          <p:cNvSpPr>
            <a:spLocks noGrp="1" noEditPoints="1"/>
          </p:cNvSpPr>
          <p:nvPr>
            <p:ph idx="1"/>
          </p:nvPr>
        </p:nvSpPr>
        <p:spPr>
          <a:xfrm>
            <a:off x="2740572" y="7289909"/>
            <a:ext cx="5272772" cy="619125"/>
          </a:xfrm>
          <a:prstGeom prst="rect">
            <a:avLst/>
          </a:prstGeom>
        </p:spPr>
        <p:txBody>
          <a:bodyPr/>
          <a:lstStyle/>
          <a:p/>
        </p:txBody>
      </p:sp>
      <p:sp>
        <p:nvSpPr>
          <p:cNvPr id="62" name="Google Shape;62;p1"/>
          <p:cNvSpPr>
            <a:spLocks noGrp="1" noEditPoints="1"/>
          </p:cNvSpPr>
          <p:nvPr>
            <p:ph type="sldNum" sz="quarter"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1</a:t>
            </a:fld>
          </a:p>
        </p:txBody>
      </p:sp>
      <p:grpSp>
        <p:nvGrpSpPr>
          <p:cNvPr id="53" name="Google Shape;53;p1"/>
          <p:cNvGrpSpPr/>
          <p:nvPr/>
        </p:nvGrpSpPr>
        <p:grpSpPr>
          <a:xfrm>
            <a:off x="309398" y="1104900"/>
            <a:ext cx="1743075" cy="1333500"/>
            <a:chOff x="742950" y="1104900"/>
            <a:chExt cx="1743075" cy="1333500"/>
          </a:xfrm>
        </p:grpSpPr>
        <p:sp>
          <p:nvSpPr>
            <p:cNvPr id="54" name="Google Shape;54;p1"/>
            <p:cNvSpPr/>
            <p:nvPr/>
          </p:nvSpPr>
          <p:spPr>
            <a:xfrm>
              <a:off x="742950" y="1381125"/>
              <a:ext cx="1228725" cy="1057275"/>
            </a:xfrm>
            <a:custGeom>
              <a:av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55" name="Google Shape;55;p1"/>
            <p:cNvSpPr/>
            <p:nvPr/>
          </p:nvSpPr>
          <p:spPr>
            <a:xfrm>
              <a:off x="1838325" y="1104900"/>
              <a:ext cx="647700" cy="561975"/>
            </a:xfrm>
            <a:custGeom>
              <a:av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grpSp>
      <p:sp>
        <p:nvSpPr>
          <p:cNvPr id="56" name="Google Shape;56;p1"/>
          <p:cNvSpPr/>
          <p:nvPr/>
        </p:nvSpPr>
        <p:spPr>
          <a:xfrm>
            <a:off x="571335" y="3669233"/>
            <a:ext cx="1666875" cy="1438275"/>
          </a:xfrm>
          <a:custGeom>
            <a:av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57" name="Google Shape;57;p1"/>
          <p:cNvSpPr/>
          <p:nvPr/>
        </p:nvSpPr>
        <p:spPr>
          <a:xfrm>
            <a:off x="2301766" y="5604799"/>
            <a:ext cx="723900" cy="619125"/>
          </a:xfrm>
          <a:custGeom>
            <a:av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59" name="Google Shape;59;p1"/>
          <p:cNvSpPr txBox="1"/>
          <p:nvPr/>
        </p:nvSpPr>
        <p:spPr>
          <a:xfrm>
            <a:off x="2932387" y="2567564"/>
            <a:ext cx="8574979" cy="2936513"/>
          </a:xfrm>
          <a:prstGeom prst="rect">
            <a:avLst/>
          </a:prstGeom>
          <a:noFill/>
          <a:ln>
            <a:noFill/>
          </a:ln>
        </p:spPr>
        <p:txBody>
          <a:bodyPr wrap="square" lIns="0" tIns="12700" rIns="0" bIns="0" anchor="t">
            <a:spAutoFit/>
          </a:bodyPr>
          <a:lstStyle/>
          <a:p>
            <a:pPr marL="12700" marR="0" indent="0" algn="l" rtl="0">
              <a:lnSpc>
                <a:spcPct val="100000"/>
              </a:lnSpc>
              <a:spcBef>
                <a:spcPts val="0"/>
              </a:spcBef>
              <a:spcAft>
                <a:spcPts val="0"/>
              </a:spcAft>
              <a:buNone/>
            </a:pPr>
            <a:r>
              <a:rPr lang="en-US" sz="2400" dirty="0">
                <a:latin typeface="Trebuchet MS" panose="020B0603020202020204"/>
                <a:ea typeface="Trebuchet MS" panose="020B0603020202020204"/>
                <a:cs typeface="Trebuchet MS" panose="020B0603020202020204"/>
                <a:sym typeface="Trebuchet MS" panose="020B0603020202020204"/>
              </a:rPr>
              <a:t>PRESENTED  BY : A.GAYATHRI</a:t>
            </a:r>
          </a:p>
          <a:p>
            <a:pPr marL="12700" marR="0" indent="0" algn="l" rtl="0">
              <a:lnSpc>
                <a:spcPct val="100000"/>
              </a:lnSpc>
              <a:spcBef>
                <a:spcPts val="0"/>
              </a:spcBef>
              <a:spcAft>
                <a:spcPts val="0"/>
              </a:spcAft>
              <a:buNone/>
            </a:pPr>
            <a:r>
              <a:rPr lang="en-US" sz="2400" dirty="0">
                <a:latin typeface="Trebuchet MS" panose="020B0603020202020204"/>
                <a:ea typeface="Trebuchet MS" panose="020B0603020202020204"/>
                <a:cs typeface="Trebuchet MS" panose="020B0603020202020204"/>
                <a:sym typeface="Trebuchet MS" panose="020B0603020202020204"/>
              </a:rPr>
              <a:t>REG NO : 813821205012</a:t>
            </a:r>
          </a:p>
          <a:p>
            <a:pPr marL="12700" marR="0" indent="0" algn="l" rtl="0">
              <a:lnSpc>
                <a:spcPct val="100000"/>
              </a:lnSpc>
              <a:spcBef>
                <a:spcPts val="0"/>
              </a:spcBef>
              <a:spcAft>
                <a:spcPts val="0"/>
              </a:spcAft>
              <a:buNone/>
            </a:pPr>
            <a:r>
              <a:rPr lang="en-US" sz="2400" dirty="0">
                <a:latin typeface="Trebuchet MS" panose="020B0603020202020204"/>
                <a:ea typeface="Trebuchet MS" panose="020B0603020202020204"/>
                <a:cs typeface="Trebuchet MS" panose="020B0603020202020204"/>
                <a:sym typeface="Trebuchet MS" panose="020B0603020202020204"/>
              </a:rPr>
              <a:t>DEPT : INFORMATION TECHNOLOGY</a:t>
            </a:r>
          </a:p>
          <a:p>
            <a:pPr marL="12700" marR="0" indent="0" algn="l" rtl="0">
              <a:lnSpc>
                <a:spcPct val="100000"/>
              </a:lnSpc>
              <a:spcBef>
                <a:spcPts val="0"/>
              </a:spcBef>
              <a:spcAft>
                <a:spcPts val="0"/>
              </a:spcAft>
              <a:buNone/>
            </a:pPr>
            <a:r>
              <a:rPr lang="en-US" sz="2400" dirty="0">
                <a:latin typeface="Trebuchet MS" panose="020B0603020202020204"/>
                <a:ea typeface="Trebuchet MS" panose="020B0603020202020204"/>
                <a:cs typeface="Trebuchet MS" panose="020B0603020202020204"/>
                <a:sym typeface="Trebuchet MS" panose="020B0603020202020204"/>
              </a:rPr>
              <a:t>COLLEGE : SARANATHAN COLLEGE OF ENGINEERING</a:t>
            </a:r>
          </a:p>
          <a:p>
            <a:pPr marL="12700" marR="0" indent="0" algn="l" rtl="0">
              <a:lnSpc>
                <a:spcPct val="100000"/>
              </a:lnSpc>
              <a:spcBef>
                <a:spcPts val="0"/>
              </a:spcBef>
              <a:spcAft>
                <a:spcPts val="0"/>
              </a:spcAft>
              <a:buNone/>
            </a:pPr>
            <a:r>
              <a:rPr lang="en-US" sz="2400" dirty="0">
                <a:latin typeface="Trebuchet MS" panose="020B0603020202020204"/>
                <a:ea typeface="Trebuchet MS" panose="020B0603020202020204"/>
                <a:cs typeface="Trebuchet MS" panose="020B0603020202020204"/>
                <a:sym typeface="Trebuchet MS" panose="020B0603020202020204"/>
              </a:rPr>
              <a:t>NM ID : </a:t>
            </a:r>
            <a:r>
              <a:rPr lang="en-US" sz="2400" dirty="0">
                <a:latin typeface="Trebuchet MS" panose="020B0603020202020204"/>
                <a:ea typeface="Trebuchet MS" panose="020B0603020202020204"/>
                <a:cs typeface="Trebuchet MS" panose="020B0603020202020204"/>
                <a:sym typeface="Trebuchet MS" panose="020B0603020202020204"/>
                <a:hlinkClick r:id="rId1"/>
              </a:rPr>
              <a:t>gaayathriangel@gmail.com</a:t>
            </a:r>
            <a:endParaRPr lang="en-US" sz="2400" dirty="0">
              <a:latin typeface="Trebuchet MS" panose="020B0603020202020204"/>
              <a:ea typeface="Trebuchet MS" panose="020B0603020202020204"/>
              <a:cs typeface="Trebuchet MS" panose="020B0603020202020204"/>
              <a:sym typeface="Trebuchet MS" panose="020B0603020202020204"/>
            </a:endParaRPr>
          </a:p>
          <a:p>
            <a:pPr marL="12700" marR="0" indent="0" algn="l" rtl="0">
              <a:lnSpc>
                <a:spcPct val="100000"/>
              </a:lnSpc>
              <a:spcBef>
                <a:spcPts val="0"/>
              </a:spcBef>
              <a:spcAft>
                <a:spcPts val="0"/>
              </a:spcAft>
              <a:buNone/>
            </a:pPr>
            <a:r>
              <a:rPr lang="en-US" sz="2400" dirty="0">
                <a:latin typeface="Trebuchet MS" panose="020B0603020202020204"/>
                <a:ea typeface="Trebuchet MS" panose="020B0603020202020204"/>
                <a:cs typeface="Trebuchet MS" panose="020B0603020202020204"/>
                <a:sym typeface="Trebuchet MS" panose="020B0603020202020204"/>
              </a:rPr>
              <a:t>               (au813821205012)</a:t>
            </a:r>
          </a:p>
          <a:p>
            <a:pPr marL="12700" marR="0" indent="0" algn="l" rtl="0">
              <a:lnSpc>
                <a:spcPct val="100000"/>
              </a:lnSpc>
              <a:spcBef>
                <a:spcPts val="0"/>
              </a:spcBef>
              <a:spcAft>
                <a:spcPts val="0"/>
              </a:spcAft>
              <a:buNone/>
            </a:pPr>
            <a:endParaRPr lang="en-US" sz="2400" dirty="0">
              <a:latin typeface="Trebuchet MS" panose="020B0603020202020204"/>
              <a:ea typeface="Trebuchet MS" panose="020B0603020202020204"/>
              <a:cs typeface="Trebuchet MS" panose="020B0603020202020204"/>
              <a:sym typeface="Trebuchet MS" panose="020B0603020202020204"/>
            </a:endParaRPr>
          </a:p>
          <a:p>
            <a:pPr marL="12700" marR="0" indent="0" algn="l" rtl="0">
              <a:lnSpc>
                <a:spcPct val="100000"/>
              </a:lnSpc>
              <a:spcBef>
                <a:spcPts val="0"/>
              </a:spcBef>
              <a:spcAft>
                <a:spcPts val="0"/>
              </a:spcAft>
              <a:buNone/>
            </a:pPr>
            <a:endParaRPr lang="en-US" sz="2400" dirty="0">
              <a:latin typeface="Trebuchet MS" panose="020B0603020202020204"/>
              <a:ea typeface="Trebuchet MS" panose="020B0603020202020204"/>
              <a:cs typeface="Trebuchet MS" panose="020B0603020202020204"/>
              <a:sym typeface="Trebuchet MS" panose="020B0603020202020204"/>
            </a:endParaRPr>
          </a:p>
        </p:txBody>
      </p:sp>
      <p:pic>
        <p:nvPicPr>
          <p:cNvPr id="60" name="Google Shape;60;p1"/>
          <p:cNvPicPr preferRelativeResize="0"/>
          <p:nvPr/>
        </p:nvPicPr>
        <p:blipFill>
          <a:blip r:embed="rId2">
            <a:alphaModFix/>
          </a:blip>
          <a:srcRect/>
          <a:stretch>
            <a:fill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97" name="Google Shape;197;p10"/>
          <p:cNvSpPr/>
          <p:nvPr/>
        </p:nvSpPr>
        <p:spPr>
          <a:xfrm>
            <a:off x="9353550" y="5362575"/>
            <a:ext cx="457200" cy="457200"/>
          </a:xfrm>
          <a:custGeom>
            <a:av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98" name="Google Shape;198;p10"/>
          <p:cNvSpPr/>
          <p:nvPr/>
        </p:nvSpPr>
        <p:spPr>
          <a:xfrm>
            <a:off x="8834275" y="1025425"/>
            <a:ext cx="314325" cy="323850"/>
          </a:xfrm>
          <a:custGeom>
            <a:av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99" name="Google Shape;199;p10"/>
          <p:cNvSpPr/>
          <p:nvPr/>
        </p:nvSpPr>
        <p:spPr>
          <a:xfrm>
            <a:off x="9353550" y="5895975"/>
            <a:ext cx="180975" cy="180975"/>
          </a:xfrm>
          <a:custGeom>
            <a:av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200" name="Google Shape;200;p10"/>
          <p:cNvPicPr preferRelativeResize="0"/>
          <p:nvPr/>
        </p:nvPicPr>
        <p:blipFill>
          <a:blip r:embed="rId1">
            <a:alphaModFix/>
          </a:blip>
          <a:srcRect/>
          <a:stretch>
            <a:fillRect/>
          </a:stretch>
        </p:blipFill>
        <p:spPr>
          <a:xfrm>
            <a:off x="1666875" y="6467475"/>
            <a:ext cx="76200" cy="177800"/>
          </a:xfrm>
          <a:prstGeom prst="rect">
            <a:avLst/>
          </a:prstGeom>
          <a:noFill/>
          <a:ln>
            <a:noFill/>
          </a:ln>
        </p:spPr>
      </p:pic>
      <p:sp>
        <p:nvSpPr>
          <p:cNvPr id="201" name="Google Shape;201;p10"/>
          <p:cNvSpPr>
            <a:spLocks noGrp="1" noEditPoints="1"/>
          </p:cNvSpPr>
          <p:nvPr>
            <p:ph type="title"/>
          </p:nvPr>
        </p:nvSpPr>
        <p:spPr>
          <a:xfrm>
            <a:off x="755332" y="385444"/>
            <a:ext cx="2437130" cy="758190"/>
          </a:xfrm>
          <a:prstGeom prst="rect">
            <a:avLst/>
          </a:prstGeom>
          <a:noFill/>
          <a:ln>
            <a:noFill/>
          </a:ln>
        </p:spPr>
        <p:txBody>
          <a:bodyPr wrap="square" lIns="0" tIns="13325" rIns="0" bIns="0" anchor="t">
            <a:spAutoFit/>
          </a:bodyPr>
          <a:lstStyle/>
          <a:p>
            <a:pPr marL="12700" indent="0" algn="l" rtl="0">
              <a:lnSpc>
                <a:spcPct val="100000"/>
              </a:lnSpc>
              <a:spcBef>
                <a:spcPts val="0"/>
              </a:spcBef>
              <a:spcAft>
                <a:spcPts val="0"/>
              </a:spcAft>
              <a:buNone/>
            </a:pPr>
            <a:r>
              <a:rPr lang="en-US"/>
              <a:t>RESULTS</a:t>
            </a:r>
          </a:p>
        </p:txBody>
      </p:sp>
      <p:sp>
        <p:nvSpPr>
          <p:cNvPr id="202" name="Google Shape;202;p10"/>
          <p:cNvSpPr txBox="1"/>
          <p:nvPr/>
        </p:nvSpPr>
        <p:spPr>
          <a:xfrm>
            <a:off x="11277218" y="6473337"/>
            <a:ext cx="228600" cy="191770"/>
          </a:xfrm>
          <a:prstGeom prst="rect">
            <a:avLst/>
          </a:prstGeom>
          <a:noFill/>
          <a:ln>
            <a:noFill/>
          </a:ln>
        </p:spPr>
        <p:txBody>
          <a:bodyPr wrap="square" lIns="0" tIns="6975" rIns="0" bIns="0" anchor="t">
            <a:spAutoFit/>
          </a:bodyPr>
          <a:lstStyle/>
          <a:p>
            <a:pPr marL="38100" marR="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10</a:t>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203" name="Google Shape;203;p10"/>
          <p:cNvSpPr txBox="1"/>
          <p:nvPr/>
        </p:nvSpPr>
        <p:spPr>
          <a:xfrm>
            <a:off x="683259" y="5895975"/>
            <a:ext cx="7408689" cy="324438"/>
          </a:xfrm>
          <a:prstGeom prst="rect">
            <a:avLst/>
          </a:prstGeom>
          <a:noFill/>
          <a:ln>
            <a:noFill/>
          </a:ln>
        </p:spPr>
        <p:txBody>
          <a:bodyPr wrap="square" lIns="0" tIns="16500" rIns="0" bIns="0" anchor="t">
            <a:spAutoFit/>
          </a:bodyPr>
          <a:lstStyle/>
          <a:p>
            <a:pPr marL="12700" marR="0" indent="0" algn="l" rtl="0">
              <a:lnSpc>
                <a:spcPct val="100000"/>
              </a:lnSpc>
              <a:spcBef>
                <a:spcPts val="0"/>
              </a:spcBef>
              <a:spcAft>
                <a:spcPts val="0"/>
              </a:spcAft>
              <a:buNone/>
            </a:pPr>
            <a:r>
              <a:rPr lang="en-IN" sz="2000" dirty="0">
                <a:latin typeface="Trebuchet MS" panose="020B0603020202020204"/>
                <a:ea typeface="Trebuchet MS" panose="020B0603020202020204"/>
                <a:cs typeface="Trebuchet MS" panose="020B0603020202020204"/>
                <a:sym typeface="Trebuchet MS" panose="020B0603020202020204"/>
                <a:hlinkClick r:id="rId2"/>
              </a:rPr>
              <a:t>https://github.com/GayathriAnbuselvan/TNSDC-Generative-AI</a:t>
            </a:r>
            <a:endParaRPr sz="2000" dirty="0">
              <a:latin typeface="Trebuchet MS" panose="020B0603020202020204"/>
              <a:ea typeface="Trebuchet MS" panose="020B0603020202020204"/>
              <a:cs typeface="Trebuchet MS" panose="020B0603020202020204"/>
              <a:sym typeface="Trebuchet MS" panose="020B0603020202020204"/>
            </a:endParaRPr>
          </a:p>
        </p:txBody>
      </p:sp>
      <p:pic>
        <p:nvPicPr>
          <p:cNvPr id="2" name="Content Placeholder 4"/>
          <p:cNvPicPr>
            <a:picLocks noChangeAspect="1"/>
          </p:cNvPicPr>
          <p:nvPr/>
        </p:nvPicPr>
        <p:blipFill>
          <a:blip r:embed="rId3"/>
          <a:srcRect/>
          <a:stretch>
            <a:fillRect/>
          </a:stretch>
        </p:blipFill>
        <p:spPr>
          <a:xfrm>
            <a:off x="457200" y="1644082"/>
            <a:ext cx="4016830" cy="3204241"/>
          </a:xfrm>
          <a:prstGeom prst="rect">
            <a:avLst/>
          </a:prstGeom>
        </p:spPr>
      </p:pic>
      <p:pic>
        <p:nvPicPr>
          <p:cNvPr id="4" name="Picture 3"/>
          <p:cNvPicPr>
            <a:picLocks noChangeAspect="1"/>
          </p:cNvPicPr>
          <p:nvPr/>
        </p:nvPicPr>
        <p:blipFill>
          <a:blip r:embed="rId4"/>
          <a:srcRect/>
          <a:stretch>
            <a:fillRect/>
          </a:stretch>
        </p:blipFill>
        <p:spPr>
          <a:xfrm>
            <a:off x="5001692" y="1696425"/>
            <a:ext cx="4351858" cy="30983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rect l="l" t="t" r="r" b="b"/>
              <a:pathLst>
                <a:path w="1218565" h="6853555">
                  <a:moveTo>
                    <a:pt x="0" y="0"/>
                  </a:moveTo>
                  <a:lnTo>
                    <a:pt x="1218352" y="685317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70" name="Google Shape;70;p2"/>
            <p:cNvSpPr/>
            <p:nvPr/>
          </p:nvSpPr>
          <p:spPr>
            <a:xfrm>
              <a:off x="7448612" y="3694896"/>
              <a:ext cx="4743450" cy="3163570"/>
            </a:xfrm>
            <a:custGeom>
              <a:avLst/>
              <a:rect l="l" t="t" r="r" b="b"/>
              <a:pathLst>
                <a:path w="4743450" h="3163570">
                  <a:moveTo>
                    <a:pt x="4743387" y="0"/>
                  </a:moveTo>
                  <a:lnTo>
                    <a:pt x="0" y="316310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71" name="Google Shape;71;p2"/>
            <p:cNvSpPr/>
            <p:nvPr/>
          </p:nvSpPr>
          <p:spPr>
            <a:xfrm>
              <a:off x="9182100" y="0"/>
              <a:ext cx="3009900" cy="6858000"/>
            </a:xfrm>
            <a:custGeom>
              <a:av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2" name="Google Shape;72;p2"/>
            <p:cNvSpPr/>
            <p:nvPr/>
          </p:nvSpPr>
          <p:spPr>
            <a:xfrm>
              <a:off x="9602878" y="0"/>
              <a:ext cx="2589530" cy="6858000"/>
            </a:xfrm>
            <a:custGeom>
              <a:av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3" name="Google Shape;73;p2"/>
            <p:cNvSpPr/>
            <p:nvPr/>
          </p:nvSpPr>
          <p:spPr>
            <a:xfrm>
              <a:off x="8934450" y="3048000"/>
              <a:ext cx="3257550" cy="3810000"/>
            </a:xfrm>
            <a:custGeom>
              <a:avLst/>
              <a:rect l="l" t="t" r="r" b="b"/>
              <a:pathLst>
                <a:path w="3257550" h="3810000">
                  <a:moveTo>
                    <a:pt x="3257550" y="0"/>
                  </a:moveTo>
                  <a:lnTo>
                    <a:pt x="0" y="3810000"/>
                  </a:lnTo>
                  <a:lnTo>
                    <a:pt x="3257550" y="3810000"/>
                  </a:lnTo>
                  <a:lnTo>
                    <a:pt x="3257550"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4" name="Google Shape;74;p2"/>
            <p:cNvSpPr/>
            <p:nvPr/>
          </p:nvSpPr>
          <p:spPr>
            <a:xfrm>
              <a:off x="9337930" y="0"/>
              <a:ext cx="2854325" cy="6858000"/>
            </a:xfrm>
            <a:custGeom>
              <a:av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5" name="Google Shape;75;p2"/>
            <p:cNvSpPr/>
            <p:nvPr/>
          </p:nvSpPr>
          <p:spPr>
            <a:xfrm>
              <a:off x="10896600" y="0"/>
              <a:ext cx="1295400" cy="6858000"/>
            </a:xfrm>
            <a:custGeom>
              <a:av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6" name="Google Shape;76;p2"/>
            <p:cNvSpPr/>
            <p:nvPr/>
          </p:nvSpPr>
          <p:spPr>
            <a:xfrm>
              <a:off x="10936247" y="0"/>
              <a:ext cx="1256030" cy="6858000"/>
            </a:xfrm>
            <a:custGeom>
              <a:av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7" name="Google Shape;77;p2"/>
            <p:cNvSpPr/>
            <p:nvPr/>
          </p:nvSpPr>
          <p:spPr>
            <a:xfrm>
              <a:off x="10372725" y="3590925"/>
              <a:ext cx="1819275" cy="3267075"/>
            </a:xfrm>
            <a:custGeom>
              <a:avLst/>
              <a:rect l="l" t="t" r="r" b="b"/>
              <a:pathLst>
                <a:path w="1819275" h="3267075">
                  <a:moveTo>
                    <a:pt x="1819275" y="0"/>
                  </a:moveTo>
                  <a:lnTo>
                    <a:pt x="0" y="3267075"/>
                  </a:lnTo>
                  <a:lnTo>
                    <a:pt x="1819275" y="3267075"/>
                  </a:lnTo>
                  <a:lnTo>
                    <a:pt x="1819275"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grpSp>
      <p:sp>
        <p:nvSpPr>
          <p:cNvPr id="78" name="Google Shape;78;p2"/>
          <p:cNvSpPr/>
          <p:nvPr/>
        </p:nvSpPr>
        <p:spPr>
          <a:xfrm>
            <a:off x="0" y="4010025"/>
            <a:ext cx="447675" cy="2847975"/>
          </a:xfrm>
          <a:custGeom>
            <a:avLst/>
            <a:rect l="l" t="t" r="r" b="b"/>
            <a:pathLst>
              <a:path w="447675" h="2847975">
                <a:moveTo>
                  <a:pt x="0" y="0"/>
                </a:moveTo>
                <a:lnTo>
                  <a:pt x="0" y="2847975"/>
                </a:lnTo>
                <a:lnTo>
                  <a:pt x="447675" y="2847975"/>
                </a:lnTo>
                <a:lnTo>
                  <a:pt x="0" y="0"/>
                </a:lnTo>
                <a:close/>
              </a:path>
            </a:pathLst>
          </a:custGeom>
          <a:solidFill>
            <a:srgbClr val="5FCAEE">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9" name="Google Shape;79;p2"/>
          <p:cNvSpPr/>
          <p:nvPr/>
        </p:nvSpPr>
        <p:spPr>
          <a:xfrm>
            <a:off x="9353550" y="5362575"/>
            <a:ext cx="457200" cy="457200"/>
          </a:xfrm>
          <a:custGeom>
            <a:av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80" name="Google Shape;80;p2"/>
          <p:cNvSpPr/>
          <p:nvPr/>
        </p:nvSpPr>
        <p:spPr>
          <a:xfrm>
            <a:off x="8036150" y="1507800"/>
            <a:ext cx="314325" cy="323850"/>
          </a:xfrm>
          <a:custGeom>
            <a:av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81" name="Google Shape;81;p2"/>
          <p:cNvSpPr/>
          <p:nvPr/>
        </p:nvSpPr>
        <p:spPr>
          <a:xfrm>
            <a:off x="9353550" y="5895975"/>
            <a:ext cx="180975" cy="180975"/>
          </a:xfrm>
          <a:custGeom>
            <a:av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82" name="Google Shape;82;p2"/>
          <p:cNvSpPr>
            <a:spLocks noGrp="1" noEditPoints="1"/>
          </p:cNvSpPr>
          <p:nvPr>
            <p:ph type="title"/>
          </p:nvPr>
        </p:nvSpPr>
        <p:spPr>
          <a:xfrm>
            <a:off x="739775" y="829627"/>
            <a:ext cx="3909695" cy="67818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4250" dirty="0"/>
              <a:t>PROJECT TITLE</a:t>
            </a:r>
            <a:endParaRPr sz="4250" dirty="0"/>
          </a:p>
        </p:txBody>
      </p:sp>
      <p:sp>
        <p:nvSpPr>
          <p:cNvPr id="87" name="Google Shape;87;p2"/>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2</a:t>
            </a:fld>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a:blip r:embed="rId1">
              <a:alphaModFix/>
            </a:blip>
            <a:srcRect/>
            <a:stretch>
              <a:fillRect/>
            </a:stretch>
          </p:blipFill>
          <p:spPr>
            <a:xfrm>
              <a:off x="676275" y="6467475"/>
              <a:ext cx="2143125" cy="200025"/>
            </a:xfrm>
            <a:prstGeom prst="rect">
              <a:avLst/>
            </a:prstGeom>
            <a:noFill/>
            <a:ln>
              <a:noFill/>
            </a:ln>
          </p:spPr>
        </p:pic>
        <p:pic>
          <p:nvPicPr>
            <p:cNvPr id="85" name="Google Shape;85;p2"/>
            <p:cNvPicPr preferRelativeResize="0"/>
            <p:nvPr/>
          </p:nvPicPr>
          <p:blipFill>
            <a:blip r:embed="rId2">
              <a:alphaModFix/>
            </a:blip>
            <a:srcRect/>
            <a:stretch>
              <a:fill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88" name="Google Shape;88;p2"/>
          <p:cNvSpPr txBox="1"/>
          <p:nvPr/>
        </p:nvSpPr>
        <p:spPr>
          <a:xfrm>
            <a:off x="596996" y="2248287"/>
            <a:ext cx="8434800" cy="2039100"/>
          </a:xfrm>
          <a:prstGeom prst="rect">
            <a:avLst/>
          </a:prstGeom>
          <a:noFill/>
          <a:ln>
            <a:noFill/>
          </a:ln>
        </p:spPr>
        <p:txBody>
          <a:bodyPr wrap="square" lIns="91425" tIns="91425" rIns="91425" bIns="91425" anchor="t">
            <a:noAutofit/>
          </a:bodyPr>
          <a:lstStyle/>
          <a:p>
            <a:r>
              <a:rPr lang="en-US" sz="3200" dirty="0">
                <a:solidFill>
                  <a:schemeClr val="tx1"/>
                </a:solidFill>
                <a:latin typeface="+mj-lt"/>
              </a:rPr>
              <a:t>EMOTION DRIVEN PLAYLIST GENERATOR</a:t>
            </a:r>
            <a:endParaRPr lang="en-IN" sz="3200" dirty="0">
              <a:solidFill>
                <a:schemeClr val="tx1"/>
              </a:solidFill>
              <a:latin typeface="+mj-lt"/>
            </a:endParaRPr>
          </a:p>
          <a:p>
            <a:pPr marL="0" indent="0" algn="l" rtl="0">
              <a:spcBef>
                <a:spcPts val="0"/>
              </a:spcBef>
              <a:spcAft>
                <a:spcPts val="0"/>
              </a:spcAft>
              <a:buNone/>
            </a:pPr>
            <a:endParaRPr lang="en-US" sz="2400" dirty="0">
              <a:highlight>
                <a:schemeClr val="lt1"/>
              </a:highlight>
              <a:latin typeface="Calibri"/>
              <a:ea typeface="Calibri"/>
              <a:cs typeface="Calibri"/>
              <a:sym typeface="Calibri"/>
            </a:endParaRPr>
          </a:p>
        </p:txBody>
      </p:sp>
      <p:pic>
        <p:nvPicPr>
          <p:cNvPr id="3" name="Picture 2"/>
          <p:cNvPicPr>
            <a:picLocks noChangeAspect="1"/>
          </p:cNvPicPr>
          <p:nvPr/>
        </p:nvPicPr>
        <p:blipFill>
          <a:blip r:embed="rId3"/>
          <a:srcRect/>
          <a:stretch>
            <a:fillRect/>
          </a:stretch>
        </p:blipFill>
        <p:spPr>
          <a:xfrm>
            <a:off x="3248396" y="3048000"/>
            <a:ext cx="3132000" cy="313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rect l="l" t="t" r="r" b="b"/>
              <a:pathLst>
                <a:path w="1218565" h="6853555">
                  <a:moveTo>
                    <a:pt x="0" y="0"/>
                  </a:moveTo>
                  <a:lnTo>
                    <a:pt x="1218352" y="685317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96" name="Google Shape;96;p3"/>
            <p:cNvSpPr/>
            <p:nvPr/>
          </p:nvSpPr>
          <p:spPr>
            <a:xfrm>
              <a:off x="7448612" y="3694896"/>
              <a:ext cx="4743450" cy="3163570"/>
            </a:xfrm>
            <a:custGeom>
              <a:avLst/>
              <a:rect l="l" t="t" r="r" b="b"/>
              <a:pathLst>
                <a:path w="4743450" h="3163570">
                  <a:moveTo>
                    <a:pt x="4743387" y="0"/>
                  </a:moveTo>
                  <a:lnTo>
                    <a:pt x="0" y="316310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97" name="Google Shape;97;p3"/>
            <p:cNvSpPr/>
            <p:nvPr/>
          </p:nvSpPr>
          <p:spPr>
            <a:xfrm>
              <a:off x="9182100" y="0"/>
              <a:ext cx="3009900" cy="6858000"/>
            </a:xfrm>
            <a:custGeom>
              <a:av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98" name="Google Shape;98;p3"/>
            <p:cNvSpPr/>
            <p:nvPr/>
          </p:nvSpPr>
          <p:spPr>
            <a:xfrm>
              <a:off x="9602878" y="0"/>
              <a:ext cx="2589530" cy="6858000"/>
            </a:xfrm>
            <a:custGeom>
              <a:av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99" name="Google Shape;99;p3"/>
            <p:cNvSpPr/>
            <p:nvPr/>
          </p:nvSpPr>
          <p:spPr>
            <a:xfrm>
              <a:off x="8934450" y="3048000"/>
              <a:ext cx="3257550" cy="3810000"/>
            </a:xfrm>
            <a:custGeom>
              <a:avLst/>
              <a:rect l="l" t="t" r="r" b="b"/>
              <a:pathLst>
                <a:path w="3257550" h="3810000">
                  <a:moveTo>
                    <a:pt x="3257550" y="0"/>
                  </a:moveTo>
                  <a:lnTo>
                    <a:pt x="0" y="3810000"/>
                  </a:lnTo>
                  <a:lnTo>
                    <a:pt x="3257550" y="3810000"/>
                  </a:lnTo>
                  <a:lnTo>
                    <a:pt x="3257550"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0" name="Google Shape;100;p3"/>
            <p:cNvSpPr/>
            <p:nvPr/>
          </p:nvSpPr>
          <p:spPr>
            <a:xfrm>
              <a:off x="9337930" y="0"/>
              <a:ext cx="2854325" cy="6858000"/>
            </a:xfrm>
            <a:custGeom>
              <a:av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1" name="Google Shape;101;p3"/>
            <p:cNvSpPr/>
            <p:nvPr/>
          </p:nvSpPr>
          <p:spPr>
            <a:xfrm>
              <a:off x="10896600" y="0"/>
              <a:ext cx="1295400" cy="6858000"/>
            </a:xfrm>
            <a:custGeom>
              <a:av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2" name="Google Shape;102;p3"/>
            <p:cNvSpPr/>
            <p:nvPr/>
          </p:nvSpPr>
          <p:spPr>
            <a:xfrm>
              <a:off x="10936247" y="0"/>
              <a:ext cx="1256030" cy="6858000"/>
            </a:xfrm>
            <a:custGeom>
              <a:av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rect l="l" t="t" r="r" b="b"/>
              <a:pathLst>
                <a:path w="1819275" h="3267075">
                  <a:moveTo>
                    <a:pt x="1819275" y="0"/>
                  </a:moveTo>
                  <a:lnTo>
                    <a:pt x="0" y="3267075"/>
                  </a:lnTo>
                  <a:lnTo>
                    <a:pt x="1819275" y="3267075"/>
                  </a:lnTo>
                  <a:lnTo>
                    <a:pt x="1819275"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rect l="l" t="t" r="r" b="b"/>
            <a:pathLst>
              <a:path w="447675" h="2847975">
                <a:moveTo>
                  <a:pt x="0" y="0"/>
                </a:moveTo>
                <a:lnTo>
                  <a:pt x="0" y="2847975"/>
                </a:lnTo>
                <a:lnTo>
                  <a:pt x="447675" y="2847975"/>
                </a:lnTo>
                <a:lnTo>
                  <a:pt x="0" y="0"/>
                </a:lnTo>
                <a:close/>
              </a:path>
            </a:pathLst>
          </a:custGeom>
          <a:solidFill>
            <a:srgbClr val="5FCAEE">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6" name="Google Shape;106;p3"/>
          <p:cNvSpPr/>
          <p:nvPr/>
        </p:nvSpPr>
        <p:spPr>
          <a:xfrm>
            <a:off x="7362825" y="447675"/>
            <a:ext cx="361950" cy="361950"/>
          </a:xfrm>
          <a:custGeom>
            <a:av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7" name="Google Shape;107;p3"/>
          <p:cNvSpPr/>
          <p:nvPr/>
        </p:nvSpPr>
        <p:spPr>
          <a:xfrm>
            <a:off x="11010900" y="5610225"/>
            <a:ext cx="647700" cy="647700"/>
          </a:xfrm>
          <a:custGeom>
            <a:av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08" name="Google Shape;108;p3"/>
          <p:cNvPicPr preferRelativeResize="0"/>
          <p:nvPr/>
        </p:nvPicPr>
        <p:blipFill>
          <a:blip r:embed="rId1">
            <a:alphaModFix/>
          </a:blip>
          <a:srcRect/>
          <a:stretch>
            <a:fill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a:blip r:embed="rId2">
              <a:alphaModFix/>
            </a:blip>
            <a:srcRect/>
            <a:stretch>
              <a:fillRect/>
            </a:stretch>
          </p:blipFill>
          <p:spPr>
            <a:xfrm>
              <a:off x="466725" y="6410325"/>
              <a:ext cx="3705225" cy="295275"/>
            </a:xfrm>
            <a:prstGeom prst="rect">
              <a:avLst/>
            </a:prstGeom>
            <a:noFill/>
            <a:ln>
              <a:noFill/>
            </a:ln>
          </p:spPr>
        </p:pic>
        <p:pic>
          <p:nvPicPr>
            <p:cNvPr id="111" name="Google Shape;111;p3"/>
            <p:cNvPicPr preferRelativeResize="0"/>
            <p:nvPr/>
          </p:nvPicPr>
          <p:blipFill>
            <a:blip r:embed="rId3">
              <a:alphaModFix/>
            </a:blip>
            <a:srcRect/>
            <a:stretch>
              <a:fillRect/>
            </a:stretch>
          </p:blipFill>
          <p:spPr>
            <a:xfrm>
              <a:off x="47625" y="3819523"/>
              <a:ext cx="1733550" cy="3009898"/>
            </a:xfrm>
            <a:prstGeom prst="rect">
              <a:avLst/>
            </a:prstGeom>
            <a:noFill/>
            <a:ln>
              <a:noFill/>
            </a:ln>
          </p:spPr>
        </p:pic>
      </p:grpSp>
      <p:sp>
        <p:nvSpPr>
          <p:cNvPr id="112" name="Google Shape;112;p3"/>
          <p:cNvSpPr>
            <a:spLocks noGrp="1" noEditPoints="1"/>
          </p:cNvSpPr>
          <p:nvPr>
            <p:ph type="title"/>
          </p:nvPr>
        </p:nvSpPr>
        <p:spPr>
          <a:xfrm>
            <a:off x="739775" y="445388"/>
            <a:ext cx="2357120" cy="758190"/>
          </a:xfrm>
          <a:prstGeom prst="rect">
            <a:avLst/>
          </a:prstGeom>
          <a:noFill/>
          <a:ln>
            <a:noFill/>
          </a:ln>
        </p:spPr>
        <p:txBody>
          <a:bodyPr wrap="square" lIns="0" tIns="13325" rIns="0" bIns="0" anchor="t">
            <a:spAutoFit/>
          </a:bodyPr>
          <a:lstStyle/>
          <a:p>
            <a:pPr marL="12700" indent="0" algn="l" rtl="0">
              <a:lnSpc>
                <a:spcPct val="100000"/>
              </a:lnSpc>
              <a:spcBef>
                <a:spcPts val="0"/>
              </a:spcBef>
              <a:spcAft>
                <a:spcPts val="0"/>
              </a:spcAft>
              <a:buNone/>
            </a:pPr>
            <a:r>
              <a:rPr lang="en-US"/>
              <a:t>AGENDA</a:t>
            </a:r>
          </a:p>
        </p:txBody>
      </p:sp>
      <p:sp>
        <p:nvSpPr>
          <p:cNvPr id="113" name="Google Shape;113;p3"/>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3</a:t>
            </a:fld>
          </a:p>
        </p:txBody>
      </p:sp>
      <p:sp>
        <p:nvSpPr>
          <p:cNvPr id="114" name="Google Shape;114;p3"/>
          <p:cNvSpPr txBox="1"/>
          <p:nvPr/>
        </p:nvSpPr>
        <p:spPr>
          <a:xfrm>
            <a:off x="2362027" y="1422525"/>
            <a:ext cx="6552600" cy="4187700"/>
          </a:xfrm>
          <a:prstGeom prst="rect">
            <a:avLst/>
          </a:prstGeom>
          <a:noFill/>
          <a:ln>
            <a:noFill/>
          </a:ln>
        </p:spPr>
        <p:txBody>
          <a:bodyPr wrap="square" lIns="91425" tIns="91425" rIns="91425" bIns="91425" anchor="t">
            <a:noAutofit/>
          </a:bodyPr>
          <a:lstStyle/>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1.PROBLEM STATEMENT</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2.PROJECT OVERVIEW</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3.WHO ARE THE END USERS? </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4.YOUR VALUE AND ITS VALUE PROPOSITION</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5.THE WOW IN THE SOLUTION</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6.MODELLING</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7.RESULTS</a:t>
            </a:r>
            <a:endParaRPr sz="2400" dirty="0">
              <a:solidFill>
                <a:schemeClr val="tx2"/>
              </a:solidFill>
              <a:latin typeface="Calibri"/>
              <a:ea typeface="Calibri"/>
              <a:cs typeface="Calibri"/>
              <a:sym typeface="Calibri"/>
            </a:endParaRPr>
          </a:p>
          <a:p>
            <a:pPr mar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21" name="Google Shape;121;p4"/>
            <p:cNvSpPr/>
            <p:nvPr/>
          </p:nvSpPr>
          <p:spPr>
            <a:xfrm>
              <a:off x="9353550" y="5895975"/>
              <a:ext cx="180975" cy="180975"/>
            </a:xfrm>
            <a:custGeom>
              <a:av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22" name="Google Shape;122;p4"/>
            <p:cNvPicPr preferRelativeResize="0"/>
            <p:nvPr/>
          </p:nvPicPr>
          <p:blipFill>
            <a:blip r:embed="rId1">
              <a:alphaModFix/>
            </a:blip>
            <a:srcRect/>
            <a:stretch>
              <a:fillRect/>
            </a:stretch>
          </p:blipFill>
          <p:spPr>
            <a:xfrm>
              <a:off x="7991475" y="2933700"/>
              <a:ext cx="2762250" cy="3257550"/>
            </a:xfrm>
            <a:prstGeom prst="rect">
              <a:avLst/>
            </a:prstGeom>
            <a:noFill/>
            <a:ln>
              <a:noFill/>
            </a:ln>
          </p:spPr>
        </p:pic>
      </p:grpSp>
      <p:sp>
        <p:nvSpPr>
          <p:cNvPr id="123" name="Google Shape;123;p4"/>
          <p:cNvSpPr/>
          <p:nvPr/>
        </p:nvSpPr>
        <p:spPr>
          <a:xfrm>
            <a:off x="6971379" y="957693"/>
            <a:ext cx="314325" cy="323850"/>
          </a:xfrm>
          <a:custGeom>
            <a:av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24" name="Google Shape;124;p4"/>
          <p:cNvSpPr>
            <a:spLocks noGrp="1" noEditPoints="1"/>
          </p:cNvSpPr>
          <p:nvPr>
            <p:ph type="title"/>
          </p:nvPr>
        </p:nvSpPr>
        <p:spPr>
          <a:xfrm>
            <a:off x="676275" y="571500"/>
            <a:ext cx="5862003" cy="670686"/>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4250" dirty="0"/>
              <a:t>PROBLEM STATEMENT</a:t>
            </a:r>
            <a:endParaRPr sz="4250" dirty="0"/>
          </a:p>
        </p:txBody>
      </p:sp>
      <p:sp>
        <p:nvSpPr>
          <p:cNvPr id="127" name="Google Shape;127;p4"/>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4</a:t>
            </a:fld>
          </a:p>
        </p:txBody>
      </p:sp>
      <p:pic>
        <p:nvPicPr>
          <p:cNvPr id="125" name="Google Shape;125;p4"/>
          <p:cNvPicPr preferRelativeResize="0"/>
          <p:nvPr/>
        </p:nvPicPr>
        <p:blipFill>
          <a:blip r:embed="rId2">
            <a:alphaModFix/>
          </a:blip>
          <a:srcRect/>
          <a:stretch>
            <a:fill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28" name="Google Shape;128;p4"/>
          <p:cNvSpPr txBox="1"/>
          <p:nvPr/>
        </p:nvSpPr>
        <p:spPr>
          <a:xfrm>
            <a:off x="676275" y="1644750"/>
            <a:ext cx="6956400" cy="4432200"/>
          </a:xfrm>
          <a:prstGeom prst="rect">
            <a:avLst/>
          </a:prstGeom>
          <a:noFill/>
          <a:ln>
            <a:noFill/>
          </a:ln>
        </p:spPr>
        <p:txBody>
          <a:bodyPr wrap="square" lIns="91425" tIns="91425" rIns="91425" bIns="91425" anchor="t">
            <a:noAutofit/>
          </a:bodyPr>
          <a:lstStyle/>
          <a:p>
            <a:r>
              <a:rPr lang="en-US" sz="2000" b="1" dirty="0">
                <a:effectLst/>
                <a:latin typeface="Arial" pitchFamily="34" charset="0" panose="020B0604020202020204"/>
                <a:cs typeface="Arial" pitchFamily="34" charset="0" panose="020B0604020202020204"/>
              </a:rPr>
              <a:t>The Need for an Emotion Driven Playlist Generator</a:t>
            </a:r>
          </a:p>
          <a:p>
            <a:endParaRPr lang="en-US" sz="2000" b="1" dirty="0"/>
          </a:p>
          <a:p>
            <a:pPr>
              <a:buFont typeface="Arial" pitchFamily="34" charset="0" panose="020B0604020202020204"/>
              <a:buChar char="•"/>
            </a:pPr>
            <a:r>
              <a:rPr lang="en-US" sz="2000" dirty="0">
                <a:solidFill>
                  <a:schemeClr val="tx2"/>
                </a:solidFill>
                <a:effectLst/>
                <a:latin typeface="Times New Roman" pitchFamily="18" charset="0" panose="02020603050405020304"/>
                <a:cs typeface="Times New Roman" pitchFamily="18" charset="0" panose="02020603050405020304"/>
              </a:rPr>
              <a:t>Users often struggle to find the right music to match their mood or emotions.</a:t>
            </a:r>
          </a:p>
          <a:p>
            <a:pPr>
              <a:buFont typeface="Arial" pitchFamily="34" charset="0" panose="020B0604020202020204"/>
              <a:buChar char="•"/>
            </a:pPr>
            <a:r>
              <a:rPr lang="en-US" sz="2000" dirty="0">
                <a:solidFill>
                  <a:schemeClr val="tx2"/>
                </a:solidFill>
                <a:effectLst/>
                <a:latin typeface="Times New Roman" pitchFamily="18" charset="0" panose="02020603050405020304"/>
                <a:cs typeface="Times New Roman" pitchFamily="18" charset="0" panose="02020603050405020304"/>
              </a:rPr>
              <a:t>Existing playlist generators do not prioritize emotional connection and fail to provide personalized recommendations.</a:t>
            </a:r>
          </a:p>
          <a:p>
            <a:pPr>
              <a:buFont typeface="Arial" pitchFamily="34" charset="0" panose="020B0604020202020204"/>
              <a:buChar char="•"/>
            </a:pPr>
            <a:r>
              <a:rPr lang="en-US" sz="2000" dirty="0">
                <a:solidFill>
                  <a:schemeClr val="tx2"/>
                </a:solidFill>
                <a:effectLst/>
                <a:latin typeface="Times New Roman" pitchFamily="18" charset="0" panose="02020603050405020304"/>
                <a:cs typeface="Times New Roman" pitchFamily="18" charset="0" panose="02020603050405020304"/>
              </a:rPr>
              <a:t>There is a demand for a playlist generator that can curate playlists based on the user's mood or emotions, providing a tailored music experience.</a:t>
            </a:r>
          </a:p>
          <a:p>
            <a:pPr>
              <a:buFont typeface="Arial" pitchFamily="34" charset="0" panose="020B0604020202020204"/>
              <a:buChar char="•"/>
            </a:pPr>
            <a:r>
              <a:rPr lang="en-US" sz="2000" b="0" i="0" dirty="0">
                <a:solidFill>
                  <a:schemeClr val="tx2"/>
                </a:solidFill>
                <a:effectLst/>
                <a:latin typeface="Times New Roman" pitchFamily="18" charset="0" panose="02020603050405020304"/>
                <a:cs typeface="Times New Roman" pitchFamily="18" charset="0" panose="02020603050405020304"/>
              </a:rPr>
              <a:t>This project aims to develop an intelligent system capable of interpreting users' emotional cues and curating playlists that resonate with their feelings, thereby enhancing their music listening experience.</a:t>
            </a:r>
            <a:endParaRPr lang="en-US" sz="2000" dirty="0">
              <a:solidFill>
                <a:schemeClr val="tx2"/>
              </a:solidFill>
              <a:effectLst/>
              <a:latin typeface="Times New Roman" pitchFamily="18" charset="0" panose="02020603050405020304"/>
              <a:cs typeface="Times New Roman" pitchFamily="18" charset="0"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35" name="Google Shape;135;p5"/>
            <p:cNvSpPr/>
            <p:nvPr/>
          </p:nvSpPr>
          <p:spPr>
            <a:xfrm>
              <a:off x="9353550" y="5895975"/>
              <a:ext cx="180975" cy="180975"/>
            </a:xfrm>
            <a:custGeom>
              <a:av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36" name="Google Shape;136;p5"/>
            <p:cNvPicPr preferRelativeResize="0"/>
            <p:nvPr/>
          </p:nvPicPr>
          <p:blipFill>
            <a:blip r:embed="rId1">
              <a:alphaModFix/>
            </a:blip>
            <a:srcRect/>
            <a:stretch>
              <a:fillRect/>
            </a:stretch>
          </p:blipFill>
          <p:spPr>
            <a:xfrm>
              <a:off x="8658225" y="2647950"/>
              <a:ext cx="3533775" cy="3810000"/>
            </a:xfrm>
            <a:prstGeom prst="rect">
              <a:avLst/>
            </a:prstGeom>
            <a:noFill/>
            <a:ln>
              <a:noFill/>
            </a:ln>
          </p:spPr>
        </p:pic>
      </p:grpSp>
      <p:sp>
        <p:nvSpPr>
          <p:cNvPr id="137" name="Google Shape;137;p5"/>
          <p:cNvSpPr/>
          <p:nvPr/>
        </p:nvSpPr>
        <p:spPr>
          <a:xfrm>
            <a:off x="8144191" y="544831"/>
            <a:ext cx="314325" cy="323850"/>
          </a:xfrm>
          <a:custGeom>
            <a:av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38" name="Google Shape;138;p5"/>
          <p:cNvSpPr>
            <a:spLocks noGrp="1" noEditPoints="1"/>
          </p:cNvSpPr>
          <p:nvPr>
            <p:ph type="title"/>
          </p:nvPr>
        </p:nvSpPr>
        <p:spPr>
          <a:xfrm>
            <a:off x="572452" y="218145"/>
            <a:ext cx="10681335" cy="75819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3600" dirty="0"/>
              <a:t>PROJECT OVERVIEW</a:t>
            </a:r>
            <a:endParaRPr sz="3600" dirty="0"/>
          </a:p>
        </p:txBody>
      </p:sp>
      <p:sp>
        <p:nvSpPr>
          <p:cNvPr id="2" name="Text Placeholder 1"/>
          <p:cNvSpPr>
            <a:spLocks noGrp="1" noEditPoints="1"/>
          </p:cNvSpPr>
          <p:nvPr>
            <p:ph type="body" idx="1"/>
          </p:nvPr>
        </p:nvSpPr>
        <p:spPr>
          <a:xfrm>
            <a:off x="626806" y="1084877"/>
            <a:ext cx="3896033" cy="5197935"/>
          </a:xfrm>
        </p:spPr>
        <p:txBody>
          <a:bodyPr/>
          <a:lstStyle/>
          <a:p>
            <a:r>
              <a:rPr lang="en-US" sz="2000" b="1" dirty="0">
                <a:solidFill>
                  <a:schemeClr val="tx1"/>
                </a:solidFill>
                <a:latin typeface="Arial" pitchFamily="34" charset="0" panose="020B0604020202020204"/>
                <a:cs typeface="Arial" pitchFamily="34" charset="0" panose="020B0604020202020204"/>
              </a:rPr>
              <a:t>Overview</a:t>
            </a:r>
          </a:p>
          <a:p>
            <a:pPr marL="571500" indent="-342900">
              <a:buFont typeface="Arial" pitchFamily="34" charset="0" panose="020B0604020202020204"/>
              <a:buChar char="•"/>
            </a:pPr>
            <a:r>
              <a:rPr lang="en-US" dirty="0">
                <a:solidFill>
                  <a:schemeClr val="tx2"/>
                </a:solidFill>
                <a:latin typeface="Times New Roman" pitchFamily="18" charset="0" panose="02020603050405020304"/>
                <a:cs typeface="Times New Roman" pitchFamily="18" charset="0" panose="02020603050405020304"/>
              </a:rPr>
              <a:t>The Emotion Driven Playlist Generator is a project that aims to create personalized playlists based on the user's emotions. By analyzing the user's facial expressions and voice, the system can identify the user's current emotional state and curate a playlist that matches their mood.</a:t>
            </a:r>
          </a:p>
          <a:p>
            <a:endParaRPr lang="en-US" dirty="0">
              <a:solidFill>
                <a:schemeClr val="tx2"/>
              </a:solidFill>
              <a:latin typeface="Times New Roman" pitchFamily="18" charset="0" panose="02020603050405020304"/>
              <a:cs typeface="Times New Roman" pitchFamily="18" charset="0" panose="02020603050405020304"/>
            </a:endParaRPr>
          </a:p>
          <a:p>
            <a:r>
              <a:rPr lang="en-US" sz="2000" b="1" dirty="0">
                <a:effectLst/>
                <a:latin typeface="Arial" pitchFamily="34" charset="0" panose="020B0604020202020204"/>
                <a:cs typeface="Arial" pitchFamily="34" charset="0" panose="020B0604020202020204"/>
              </a:rPr>
              <a:t>Goals</a:t>
            </a:r>
            <a:endParaRPr lang="en-US" sz="2000" b="1" dirty="0">
              <a:latin typeface="Arial" pitchFamily="34" charset="0" panose="020B0604020202020204"/>
              <a:cs typeface="Arial" pitchFamily="34" charset="0" panose="020B0604020202020204"/>
            </a:endParaRPr>
          </a:p>
          <a:p>
            <a:pPr>
              <a:buFont typeface="Arial" pitchFamily="34" charset="0" panose="020B0604020202020204"/>
              <a:buChar char="•"/>
            </a:pPr>
            <a:r>
              <a:rPr lang="en-US" dirty="0">
                <a:solidFill>
                  <a:schemeClr val="tx2"/>
                </a:solidFill>
                <a:effectLst/>
                <a:latin typeface="Times New Roman" pitchFamily="18" charset="0" panose="02020603050405020304"/>
                <a:cs typeface="Times New Roman" pitchFamily="18" charset="0" panose="02020603050405020304"/>
              </a:rPr>
              <a:t>Develop an emotion-driven playlist generator</a:t>
            </a:r>
          </a:p>
          <a:p>
            <a:pPr>
              <a:buFont typeface="Arial" pitchFamily="34" charset="0" panose="020B0604020202020204"/>
              <a:buChar char="•"/>
            </a:pPr>
            <a:r>
              <a:rPr lang="en-US" dirty="0">
                <a:solidFill>
                  <a:schemeClr val="tx2"/>
                </a:solidFill>
                <a:effectLst/>
                <a:latin typeface="Times New Roman" pitchFamily="18" charset="0" panose="02020603050405020304"/>
                <a:cs typeface="Times New Roman" pitchFamily="18" charset="0" panose="02020603050405020304"/>
              </a:rPr>
              <a:t>Provide personalized music recommendations based on user's emotions</a:t>
            </a:r>
          </a:p>
          <a:p>
            <a:endParaRPr lang="en-IN" dirty="0">
              <a:solidFill>
                <a:schemeClr val="accent2"/>
              </a:solidFill>
              <a:latin typeface="Times New Roman" pitchFamily="18" charset="0" panose="02020603050405020304"/>
              <a:cs typeface="Times New Roman" pitchFamily="18" charset="0" panose="02020603050405020304"/>
            </a:endParaRPr>
          </a:p>
          <a:p>
            <a:endParaRPr lang="en-IN" dirty="0"/>
          </a:p>
        </p:txBody>
      </p:sp>
      <p:sp>
        <p:nvSpPr>
          <p:cNvPr id="3" name="Text Placeholder 2"/>
          <p:cNvSpPr>
            <a:spLocks noGrp="1" noEditPoints="1"/>
          </p:cNvSpPr>
          <p:nvPr>
            <p:ph type="body" idx="2"/>
          </p:nvPr>
        </p:nvSpPr>
        <p:spPr>
          <a:xfrm>
            <a:off x="4747193" y="1084877"/>
            <a:ext cx="4169455" cy="5385136"/>
          </a:xfrm>
        </p:spPr>
        <p:txBody>
          <a:bodyPr/>
          <a:lstStyle/>
          <a:p>
            <a:r>
              <a:rPr lang="en-US" sz="2000" b="1" dirty="0">
                <a:solidFill>
                  <a:schemeClr val="tx2"/>
                </a:solidFill>
                <a:latin typeface="Arial" pitchFamily="34" charset="0" panose="020B0604020202020204"/>
                <a:cs typeface="Arial" pitchFamily="34" charset="0" panose="020B0604020202020204"/>
              </a:rPr>
              <a:t>How it Works</a:t>
            </a:r>
          </a:p>
          <a:p>
            <a:pPr marL="514350" indent="-285750">
              <a:buFont typeface="Arial" pitchFamily="34" charset="0" panose="020B0604020202020204"/>
              <a:buChar char="•"/>
            </a:pPr>
            <a:r>
              <a:rPr lang="en-US" sz="1800" dirty="0">
                <a:solidFill>
                  <a:schemeClr val="tx2"/>
                </a:solidFill>
                <a:latin typeface="Times New Roman" pitchFamily="18" charset="0" panose="02020603050405020304"/>
                <a:cs typeface="Times New Roman" pitchFamily="18" charset="0" panose="02020603050405020304"/>
              </a:rPr>
              <a:t>The system uses facial recognition technology and voice analysis to detect the user's emotions. It captures the user's facial expressions and analyzes the tone and pitch of their voice to determine their emotional state. Based on the detected emotions, the system selects songs from a database that match the user's mood.</a:t>
            </a:r>
          </a:p>
          <a:p>
            <a:pPr marL="514350" indent="-285750">
              <a:buFont typeface="Arial" pitchFamily="34" charset="0" panose="020B0604020202020204"/>
              <a:buChar char="•"/>
            </a:pPr>
            <a:endParaRPr lang="en-IN" sz="1800" dirty="0">
              <a:solidFill>
                <a:schemeClr val="tx2"/>
              </a:solidFill>
              <a:latin typeface="Times New Roman" pitchFamily="18" charset="0" panose="02020603050405020304"/>
              <a:cs typeface="Times New Roman" pitchFamily="18" charset="0" panose="02020603050405020304"/>
            </a:endParaRPr>
          </a:p>
          <a:p>
            <a:r>
              <a:rPr lang="en-US" sz="2000" b="1" dirty="0">
                <a:effectLst/>
                <a:latin typeface="Arial" pitchFamily="34" charset="0" panose="020B0604020202020204"/>
                <a:cs typeface="Arial" pitchFamily="34" charset="0" panose="020B0604020202020204"/>
              </a:rPr>
              <a:t>Objectives</a:t>
            </a:r>
            <a:endParaRPr lang="en-US" sz="2000" b="1" dirty="0">
              <a:latin typeface="Arial" pitchFamily="34" charset="0" panose="020B0604020202020204"/>
              <a:cs typeface="Arial" pitchFamily="34" charset="0" panose="020B0604020202020204"/>
            </a:endParaRPr>
          </a:p>
          <a:p>
            <a:pPr>
              <a:buFont typeface="Arial" pitchFamily="34" charset="0" panose="020B0604020202020204"/>
              <a:buChar char="•"/>
            </a:pPr>
            <a:r>
              <a:rPr lang="en-US" dirty="0">
                <a:solidFill>
                  <a:schemeClr val="tx2"/>
                </a:solidFill>
                <a:effectLst/>
                <a:latin typeface="Times New Roman" pitchFamily="18" charset="0" panose="02020603050405020304"/>
                <a:cs typeface="Times New Roman" pitchFamily="18" charset="0" panose="02020603050405020304"/>
              </a:rPr>
              <a:t>Utilize machine learning algorithms to analyze user's facial expressions and detect emotions</a:t>
            </a:r>
          </a:p>
          <a:p>
            <a:pPr>
              <a:buFont typeface="Arial" pitchFamily="34" charset="0" panose="020B0604020202020204"/>
              <a:buChar char="•"/>
            </a:pPr>
            <a:r>
              <a:rPr lang="en-US" dirty="0">
                <a:solidFill>
                  <a:schemeClr val="tx2"/>
                </a:solidFill>
                <a:effectLst/>
                <a:latin typeface="Times New Roman" pitchFamily="18" charset="0" panose="02020603050405020304"/>
                <a:cs typeface="Times New Roman" pitchFamily="18" charset="0" panose="02020603050405020304"/>
              </a:rPr>
              <a:t>Curate playlists based on the detected emotions</a:t>
            </a:r>
          </a:p>
          <a:p>
            <a:pPr>
              <a:buFont typeface="Arial" pitchFamily="34" charset="0" panose="020B0604020202020204"/>
              <a:buChar char="•"/>
            </a:pPr>
            <a:r>
              <a:rPr lang="en-US" dirty="0">
                <a:solidFill>
                  <a:schemeClr val="tx2"/>
                </a:solidFill>
                <a:effectLst/>
                <a:latin typeface="Times New Roman" pitchFamily="18" charset="0" panose="02020603050405020304"/>
                <a:cs typeface="Times New Roman" pitchFamily="18" charset="0" panose="02020603050405020304"/>
              </a:rPr>
              <a:t>Enhance user experience and emotional well-being through music</a:t>
            </a:r>
          </a:p>
          <a:p>
            <a:endParaRPr lang="en-IN" dirty="0"/>
          </a:p>
        </p:txBody>
      </p:sp>
      <p:sp>
        <p:nvSpPr>
          <p:cNvPr id="141" name="Google Shape;141;p5"/>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5</a:t>
            </a:fld>
          </a:p>
        </p:txBody>
      </p:sp>
      <p:pic>
        <p:nvPicPr>
          <p:cNvPr id="139" name="Google Shape;139;p5"/>
          <p:cNvPicPr preferRelativeResize="0"/>
          <p:nvPr/>
        </p:nvPicPr>
        <p:blipFill>
          <a:blip r:embed="rId2">
            <a:alphaModFix/>
          </a:blip>
          <a:srcRect/>
          <a:stretch>
            <a:fill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Google Shape;147;p6"/>
          <p:cNvSpPr/>
          <p:nvPr/>
        </p:nvSpPr>
        <p:spPr>
          <a:xfrm>
            <a:off x="9353550" y="5362575"/>
            <a:ext cx="457200" cy="457200"/>
          </a:xfrm>
          <a:custGeom>
            <a:av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48" name="Google Shape;148;p6"/>
          <p:cNvSpPr/>
          <p:nvPr/>
        </p:nvSpPr>
        <p:spPr>
          <a:xfrm>
            <a:off x="8496961" y="555158"/>
            <a:ext cx="314325" cy="323850"/>
          </a:xfrm>
          <a:custGeom>
            <a:av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49" name="Google Shape;149;p6"/>
          <p:cNvSpPr/>
          <p:nvPr/>
        </p:nvSpPr>
        <p:spPr>
          <a:xfrm>
            <a:off x="9353550" y="5895975"/>
            <a:ext cx="180975" cy="180975"/>
          </a:xfrm>
          <a:custGeom>
            <a:av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50" name="Google Shape;150;p6"/>
          <p:cNvSpPr>
            <a:spLocks noGrp="1" noEditPoints="1"/>
          </p:cNvSpPr>
          <p:nvPr>
            <p:ph type="title"/>
          </p:nvPr>
        </p:nvSpPr>
        <p:spPr>
          <a:xfrm>
            <a:off x="502377" y="133118"/>
            <a:ext cx="5014500" cy="100170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3200" dirty="0"/>
              <a:t>WHO ARE THE END USERS?</a:t>
            </a:r>
            <a:endParaRPr sz="3200" dirty="0"/>
          </a:p>
        </p:txBody>
      </p:sp>
      <p:sp>
        <p:nvSpPr>
          <p:cNvPr id="153" name="Google Shape;153;p6"/>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6</a:t>
            </a:fld>
          </a:p>
        </p:txBody>
      </p:sp>
      <p:pic>
        <p:nvPicPr>
          <p:cNvPr id="151" name="Google Shape;151;p6"/>
          <p:cNvPicPr preferRelativeResize="0"/>
          <p:nvPr/>
        </p:nvPicPr>
        <p:blipFill>
          <a:blip r:embed="rId1">
            <a:alphaModFix/>
          </a:blip>
          <a:srcRect/>
          <a:stretch>
            <a:fill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54" name="Google Shape;154;p6"/>
          <p:cNvSpPr txBox="1"/>
          <p:nvPr/>
        </p:nvSpPr>
        <p:spPr>
          <a:xfrm>
            <a:off x="345214" y="539690"/>
            <a:ext cx="8151747" cy="5875397"/>
          </a:xfrm>
          <a:prstGeom prst="rect">
            <a:avLst/>
          </a:prstGeom>
          <a:noFill/>
          <a:ln>
            <a:noFill/>
          </a:ln>
        </p:spPr>
        <p:txBody>
          <a:bodyPr wrap="square" lIns="91425" tIns="91425" rIns="91425" bIns="91425" anchor="t">
            <a:noAutofit/>
          </a:bodyPr>
          <a:lstStyle/>
          <a:p>
            <a:pPr marL="514350" indent="-285750" algn="l" rtl="0">
              <a:lnSpc>
                <a:spcPct val="115000"/>
              </a:lnSpc>
              <a:spcBef>
                <a:spcPts val="1500"/>
              </a:spcBef>
              <a:spcAft>
                <a:spcPts val="0"/>
              </a:spcAft>
              <a:buClr>
                <a:srgbClr val="0D0D0D"/>
              </a:buClr>
              <a:buSzPts val="1800"/>
              <a:buFont typeface="Arial" pitchFamily="34" charset="0" panose="020B0604020202020204"/>
              <a:buChar char="•"/>
            </a:pPr>
            <a:r>
              <a:rPr lang="en-US" dirty="0">
                <a:solidFill>
                  <a:schemeClr val="tx2"/>
                </a:solidFill>
                <a:effectLst/>
                <a:latin typeface="Times New Roman" pitchFamily="18" charset="0" panose="02020603050405020304"/>
                <a:cs typeface="Times New Roman" pitchFamily="18" charset="0" panose="02020603050405020304"/>
              </a:rPr>
              <a:t>The target audience for the emotion driven playlist generator are music enthusiasts who want to curate playlists that match their mood and emotions. These users have a need for a personalized music experience that can enhance their emotional state and provide a soundtrack for different activities and situations.</a:t>
            </a:r>
          </a:p>
          <a:p>
            <a:pPr marL="400050" indent="-400050" algn="l">
              <a:buFont typeface="+mj-lt"/>
              <a:buAutoNum type="romanLcPeriod"/>
            </a:pPr>
            <a:r>
              <a:rPr lang="en-US" b="1" i="0" dirty="0">
                <a:solidFill>
                  <a:srgbClr val="0D0D0D"/>
                </a:solidFill>
                <a:effectLst/>
                <a:latin typeface="Times New Roman" pitchFamily="18" charset="0" panose="02020603050405020304"/>
                <a:cs typeface="Times New Roman" pitchFamily="18" charset="0" panose="02020603050405020304"/>
              </a:rPr>
              <a:t>Music enthusiasts: </a:t>
            </a:r>
            <a:r>
              <a:rPr lang="en-US" b="0" i="0" dirty="0">
                <a:solidFill>
                  <a:srgbClr val="0D0D0D"/>
                </a:solidFill>
                <a:effectLst/>
                <a:latin typeface="Times New Roman" pitchFamily="18" charset="0" panose="02020603050405020304"/>
                <a:cs typeface="Times New Roman" pitchFamily="18" charset="0" panose="02020603050405020304"/>
              </a:rPr>
              <a:t>People who enjoy listening to music regularly and are looking for a more personalized and engaging listening experience.</a:t>
            </a:r>
          </a:p>
          <a:p>
            <a:pPr marL="400050" indent="-400050" algn="l">
              <a:buFont typeface="+mj-lt"/>
              <a:buAutoNum type="romanLcPeriod"/>
            </a:pPr>
            <a:r>
              <a:rPr lang="en-US" b="1" i="0" dirty="0">
                <a:solidFill>
                  <a:srgbClr val="0D0D0D"/>
                </a:solidFill>
                <a:effectLst/>
                <a:latin typeface="Times New Roman" pitchFamily="18" charset="0" panose="02020603050405020304"/>
                <a:cs typeface="Times New Roman" pitchFamily="18" charset="0" panose="02020603050405020304"/>
              </a:rPr>
              <a:t>Individuals seeking mood regulation: </a:t>
            </a:r>
            <a:r>
              <a:rPr lang="en-US" b="0" i="0" dirty="0">
                <a:solidFill>
                  <a:srgbClr val="0D0D0D"/>
                </a:solidFill>
                <a:effectLst/>
                <a:latin typeface="Times New Roman" pitchFamily="18" charset="0" panose="02020603050405020304"/>
                <a:cs typeface="Times New Roman" pitchFamily="18" charset="0" panose="02020603050405020304"/>
              </a:rPr>
              <a:t>Those who use music as a means of managing their emotions and mood states, such as relaxation, motivation, or stress relief.</a:t>
            </a:r>
          </a:p>
          <a:p>
            <a:pPr marL="400050" indent="-400050" algn="l">
              <a:buFont typeface="+mj-lt"/>
              <a:buAutoNum type="romanLcPeriod"/>
            </a:pPr>
            <a:r>
              <a:rPr lang="en-US" b="1" i="0" dirty="0">
                <a:solidFill>
                  <a:srgbClr val="0D0D0D"/>
                </a:solidFill>
                <a:effectLst/>
                <a:latin typeface="Times New Roman" pitchFamily="18" charset="0" panose="02020603050405020304"/>
                <a:cs typeface="Times New Roman" pitchFamily="18" charset="0" panose="02020603050405020304"/>
              </a:rPr>
              <a:t>Music therapy practitioners: </a:t>
            </a:r>
            <a:r>
              <a:rPr lang="en-US" b="0" i="0" dirty="0">
                <a:solidFill>
                  <a:srgbClr val="0D0D0D"/>
                </a:solidFill>
                <a:effectLst/>
                <a:latin typeface="Times New Roman" pitchFamily="18" charset="0" panose="02020603050405020304"/>
                <a:cs typeface="Times New Roman" pitchFamily="18" charset="0" panose="02020603050405020304"/>
              </a:rPr>
              <a:t>Professionals who incorporate music into therapeutic interventions and could benefit from a tool that assists in selecting appropriate music based on clients' emotional needs.</a:t>
            </a:r>
          </a:p>
          <a:p>
            <a:pPr marL="400050" indent="-400050" algn="l">
              <a:buFont typeface="+mj-lt"/>
              <a:buAutoNum type="romanLcPeriod"/>
            </a:pPr>
            <a:r>
              <a:rPr lang="en-US" b="1" i="0" dirty="0">
                <a:solidFill>
                  <a:srgbClr val="0D0D0D"/>
                </a:solidFill>
                <a:effectLst/>
                <a:latin typeface="Times New Roman" pitchFamily="18" charset="0" panose="02020603050405020304"/>
                <a:cs typeface="Times New Roman" pitchFamily="18" charset="0" panose="02020603050405020304"/>
              </a:rPr>
              <a:t>Streaming platforms: </a:t>
            </a:r>
            <a:r>
              <a:rPr lang="en-US" b="0" i="0" dirty="0">
                <a:solidFill>
                  <a:srgbClr val="0D0D0D"/>
                </a:solidFill>
                <a:effectLst/>
                <a:latin typeface="Times New Roman" pitchFamily="18" charset="0" panose="02020603050405020304"/>
                <a:cs typeface="Times New Roman" pitchFamily="18" charset="0" panose="02020603050405020304"/>
              </a:rPr>
              <a:t>Companies offering music streaming services could integrate this technology into their platforms to enhance user experience and increase user engagement.</a:t>
            </a:r>
          </a:p>
          <a:p>
            <a:pPr marL="400050" indent="-400050" algn="l">
              <a:buFont typeface="+mj-lt"/>
              <a:buAutoNum type="romanLcPeriod"/>
            </a:pPr>
            <a:r>
              <a:rPr lang="en-US" b="1" i="0" dirty="0">
                <a:solidFill>
                  <a:srgbClr val="0D0D0D"/>
                </a:solidFill>
                <a:effectLst/>
                <a:latin typeface="Times New Roman" pitchFamily="18" charset="0" panose="02020603050405020304"/>
                <a:cs typeface="Times New Roman" pitchFamily="18" charset="0" panose="02020603050405020304"/>
              </a:rPr>
              <a:t>Event organizers: </a:t>
            </a:r>
            <a:r>
              <a:rPr lang="en-US" b="0" i="0" dirty="0">
                <a:solidFill>
                  <a:srgbClr val="0D0D0D"/>
                </a:solidFill>
                <a:effectLst/>
                <a:latin typeface="Times New Roman" pitchFamily="18" charset="0" panose="02020603050405020304"/>
                <a:cs typeface="Times New Roman" pitchFamily="18" charset="0" panose="02020603050405020304"/>
              </a:rPr>
              <a:t>Individuals or organizations planning events where music plays a significant role, such as parties, weddings, or workout classes, could use this tool to create playlists tailored to the desired mood or atmosphere.</a:t>
            </a:r>
          </a:p>
          <a:p>
            <a:pPr marL="457200" indent="-228600" algn="l" rtl="0">
              <a:lnSpc>
                <a:spcPct val="115000"/>
              </a:lnSpc>
              <a:spcBef>
                <a:spcPts val="1500"/>
              </a:spcBef>
              <a:spcAft>
                <a:spcPts val="0"/>
              </a:spcAft>
              <a:buClr>
                <a:srgbClr val="0D0D0D"/>
              </a:buClr>
              <a:buSzPts val="1800"/>
              <a:buFont typeface="Trebuchet MS" panose="020B0603020202020204"/>
              <a:buNone/>
            </a:pPr>
            <a:endParaRPr dirty="0">
              <a:solidFill>
                <a:schemeClr val="tx2"/>
              </a:solidFill>
              <a:latin typeface="Times New Roman" pitchFamily="18" charset="0" panose="02020603050405020304"/>
              <a:ea typeface="Calibri"/>
              <a:cs typeface="Times New Roman" pitchFamily="18" charset="0" panose="02020603050405020304"/>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Google Shape;159;p7"/>
          <p:cNvPicPr preferRelativeResize="0"/>
          <p:nvPr/>
        </p:nvPicPr>
        <p:blipFill>
          <a:blip r:embed="rId1">
            <a:alphaModFix/>
          </a:blip>
          <a:srcRect/>
          <a:stretch>
            <a:fill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61" name="Google Shape;161;p7"/>
          <p:cNvSpPr/>
          <p:nvPr/>
        </p:nvSpPr>
        <p:spPr>
          <a:xfrm>
            <a:off x="9220200" y="1177550"/>
            <a:ext cx="314325" cy="323850"/>
          </a:xfrm>
          <a:custGeom>
            <a:av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62" name="Google Shape;162;p7"/>
          <p:cNvSpPr/>
          <p:nvPr/>
        </p:nvSpPr>
        <p:spPr>
          <a:xfrm>
            <a:off x="10053150" y="5669325"/>
            <a:ext cx="180975" cy="180975"/>
          </a:xfrm>
          <a:custGeom>
            <a:av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63" name="Google Shape;163;p7"/>
          <p:cNvSpPr>
            <a:spLocks noGrp="1" noEditPoints="1"/>
          </p:cNvSpPr>
          <p:nvPr>
            <p:ph type="title"/>
          </p:nvPr>
        </p:nvSpPr>
        <p:spPr>
          <a:xfrm>
            <a:off x="508890" y="148435"/>
            <a:ext cx="9763200" cy="475200"/>
          </a:xfrm>
          <a:prstGeom prst="rect">
            <a:avLst/>
          </a:prstGeom>
          <a:noFill/>
          <a:ln>
            <a:noFill/>
          </a:ln>
        </p:spPr>
        <p:txBody>
          <a:bodyPr wrap="square" lIns="0" tIns="13325" rIns="0" bIns="0" anchor="t">
            <a:spAutoFit/>
          </a:bodyPr>
          <a:lstStyle/>
          <a:p>
            <a:pPr marL="12700" indent="0" algn="l" rtl="0">
              <a:lnSpc>
                <a:spcPct val="100000"/>
              </a:lnSpc>
              <a:spcBef>
                <a:spcPts val="0"/>
              </a:spcBef>
              <a:spcAft>
                <a:spcPts val="0"/>
              </a:spcAft>
              <a:buNone/>
            </a:pPr>
            <a:r>
              <a:rPr lang="en-US" sz="3000"/>
              <a:t>YOUR SOLUTION AND ITS VALUE PROPOSITION</a:t>
            </a:r>
            <a:endParaRPr sz="3000"/>
          </a:p>
        </p:txBody>
      </p:sp>
      <p:sp>
        <p:nvSpPr>
          <p:cNvPr id="166" name="Google Shape;166;p7"/>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7</a:t>
            </a:fld>
          </a:p>
        </p:txBody>
      </p:sp>
      <p:pic>
        <p:nvPicPr>
          <p:cNvPr id="164" name="Google Shape;164;p7"/>
          <p:cNvPicPr preferRelativeResize="0"/>
          <p:nvPr/>
        </p:nvPicPr>
        <p:blipFill>
          <a:blip r:embed="rId2">
            <a:alphaModFix/>
          </a:blip>
          <a:srcRect/>
          <a:stretch>
            <a:fill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67" name="Google Shape;167;p7"/>
          <p:cNvSpPr txBox="1"/>
          <p:nvPr/>
        </p:nvSpPr>
        <p:spPr>
          <a:xfrm>
            <a:off x="2189776" y="1076280"/>
            <a:ext cx="7812448" cy="4938550"/>
          </a:xfrm>
          <a:prstGeom prst="rect">
            <a:avLst/>
          </a:prstGeom>
          <a:noFill/>
          <a:ln>
            <a:noFill/>
          </a:ln>
        </p:spPr>
        <p:txBody>
          <a:bodyPr wrap="square" lIns="91425" tIns="91425" rIns="91425" bIns="91425" anchor="t">
            <a:noAutofit/>
          </a:bodyPr>
          <a:lstStyle/>
          <a:p>
            <a:r>
              <a:rPr lang="en-US" sz="2000" b="1" dirty="0">
                <a:effectLst/>
                <a:latin typeface="Arial" pitchFamily="34" charset="0" panose="020B0604020202020204"/>
                <a:cs typeface="Arial" pitchFamily="34" charset="0" panose="020B0604020202020204"/>
              </a:rPr>
              <a:t>Emotion Driven Playlist Generator</a:t>
            </a:r>
          </a:p>
          <a:p>
            <a:endParaRPr lang="en-US" sz="2000" b="1" dirty="0">
              <a:latin typeface="Arial" pitchFamily="34" charset="0" panose="020B0604020202020204"/>
              <a:cs typeface="Arial" pitchFamily="34" charset="0" panose="020B0604020202020204"/>
            </a:endParaRPr>
          </a:p>
          <a:p>
            <a:pPr marL="285750" indent="-285750">
              <a:buFont typeface="Arial" pitchFamily="34" charset="0" panose="020B0604020202020204"/>
              <a:buChar char="•"/>
            </a:pPr>
            <a:r>
              <a:rPr lang="en-US" dirty="0">
                <a:effectLst/>
                <a:latin typeface="Times New Roman" pitchFamily="18" charset="0" panose="02020603050405020304"/>
                <a:cs typeface="Times New Roman" pitchFamily="18" charset="0" panose="02020603050405020304"/>
              </a:rPr>
              <a:t>Our solution is an emotion driven playlist generator that uses advanced AI algorithms to curate personalized playlists based on the user's current mood and emotions.</a:t>
            </a:r>
          </a:p>
          <a:p>
            <a:pPr marL="285750" indent="-285750">
              <a:buFont typeface="Arial" pitchFamily="34" charset="0" panose="020B0604020202020204"/>
              <a:buChar char="•"/>
            </a:pPr>
            <a:endParaRPr lang="en-US" dirty="0">
              <a:latin typeface="Times New Roman" pitchFamily="18" charset="0" panose="02020603050405020304"/>
              <a:cs typeface="Times New Roman" pitchFamily="18" charset="0" panose="02020603050405020304"/>
            </a:endParaRPr>
          </a:p>
          <a:p>
            <a:r>
              <a:rPr lang="en-US" sz="2000" b="1" dirty="0">
                <a:effectLst/>
                <a:latin typeface="Arial" pitchFamily="34" charset="0" panose="020B0604020202020204"/>
                <a:cs typeface="Arial" pitchFamily="34" charset="0" panose="020B0604020202020204"/>
              </a:rPr>
              <a:t>Unique Value Proposition</a:t>
            </a:r>
          </a:p>
          <a:p>
            <a:endParaRPr lang="en-US" sz="2000" b="1" dirty="0">
              <a:latin typeface="Arial" pitchFamily="34" charset="0" panose="020B0604020202020204"/>
              <a:cs typeface="Arial" pitchFamily="34" charset="0" panose="020B0604020202020204"/>
            </a:endParaRPr>
          </a:p>
          <a:p>
            <a:pPr marL="285750" indent="-285750">
              <a:buFont typeface="Arial" pitchFamily="34" charset="0" panose="020B0604020202020204"/>
              <a:buChar char="•"/>
            </a:pPr>
            <a:r>
              <a:rPr lang="en-US" dirty="0">
                <a:effectLst/>
                <a:latin typeface="Times New Roman" pitchFamily="18" charset="0" panose="02020603050405020304"/>
                <a:cs typeface="Times New Roman" pitchFamily="18" charset="0" panose="02020603050405020304"/>
              </a:rPr>
              <a:t>Personalized Music Experience: Our playlist generator creates customized playlists that perfectly match the user's emotions, providing a unique and tailored music experience.</a:t>
            </a:r>
          </a:p>
          <a:p>
            <a:pPr marL="285750" indent="-285750">
              <a:buFont typeface="Arial" pitchFamily="34" charset="0" panose="020B0604020202020204"/>
              <a:buChar char="•"/>
            </a:pPr>
            <a:r>
              <a:rPr lang="en-US" dirty="0">
                <a:latin typeface="Times New Roman" pitchFamily="18" charset="0" panose="02020603050405020304"/>
                <a:cs typeface="Times New Roman" pitchFamily="18" charset="0" panose="02020603050405020304"/>
              </a:rPr>
              <a:t>Advanced AI Algorithms: Our solution utilizes state-of-the-art AI algorithms to analyze the user's emotions and preferences, ensuring accurate and relevant playlist recommendations.</a:t>
            </a:r>
          </a:p>
          <a:p>
            <a:pPr marL="285750" indent="-285750">
              <a:buFont typeface="Arial" pitchFamily="34" charset="0" panose="020B0604020202020204"/>
              <a:buChar char="•"/>
            </a:pPr>
            <a:r>
              <a:rPr lang="en-US" dirty="0">
                <a:latin typeface="Times New Roman" pitchFamily="18" charset="0" panose="02020603050405020304"/>
                <a:cs typeface="Times New Roman" pitchFamily="18" charset="0" panose="02020603050405020304"/>
              </a:rPr>
              <a:t>Seamless Integration: Our playlist generator seamlessly integrates with popular music streaming platforms, allowing users to easily access and enjoy their personalized playlists.</a:t>
            </a:r>
            <a:endParaRPr lang="en-US" dirty="0">
              <a:effectLst/>
              <a:latin typeface="Times New Roman" pitchFamily="18" charset="0" panose="02020603050405020304"/>
              <a:cs typeface="Times New Roman" pitchFamily="18" charset="0" panose="02020603050405020304"/>
            </a:endParaRPr>
          </a:p>
          <a:p>
            <a:pPr marL="0" indent="0" algn="l" rtl="0">
              <a:lnSpc>
                <a:spcPct val="160000"/>
              </a:lnSpc>
              <a:spcBef>
                <a:spcPts val="1400"/>
              </a:spcBef>
              <a:spcAft>
                <a:spcPts val="0"/>
              </a:spcAft>
              <a:buClr>
                <a:schemeClr val="dk1"/>
              </a:buClr>
              <a:buSzPts val="1100"/>
              <a:buFont typeface="Arial" pitchFamily="34" charset="0" panose="020B0604020202020204"/>
              <a:buNone/>
            </a:pPr>
            <a:endParaRPr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73" name="Google Shape;173;p8"/>
          <p:cNvSpPr/>
          <p:nvPr/>
        </p:nvSpPr>
        <p:spPr>
          <a:xfrm>
            <a:off x="9353550" y="5362575"/>
            <a:ext cx="457200" cy="457200"/>
          </a:xfrm>
          <a:custGeom>
            <a:av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74" name="Google Shape;174;p8"/>
          <p:cNvSpPr/>
          <p:nvPr/>
        </p:nvSpPr>
        <p:spPr>
          <a:xfrm>
            <a:off x="9424988" y="1409700"/>
            <a:ext cx="314325" cy="191881"/>
          </a:xfrm>
          <a:custGeom>
            <a:av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75" name="Google Shape;175;p8"/>
          <p:cNvSpPr/>
          <p:nvPr/>
        </p:nvSpPr>
        <p:spPr>
          <a:xfrm>
            <a:off x="9353550" y="5895975"/>
            <a:ext cx="180975" cy="180975"/>
          </a:xfrm>
          <a:custGeom>
            <a:av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76" name="Google Shape;176;p8"/>
          <p:cNvPicPr preferRelativeResize="0"/>
          <p:nvPr/>
        </p:nvPicPr>
        <p:blipFill>
          <a:blip r:embed="rId1">
            <a:alphaModFix/>
          </a:blip>
          <a:srcRect/>
          <a:stretch>
            <a:fillRect/>
          </a:stretch>
        </p:blipFill>
        <p:spPr>
          <a:xfrm>
            <a:off x="66675" y="3381373"/>
            <a:ext cx="2466975" cy="3419475"/>
          </a:xfrm>
          <a:prstGeom prst="rect">
            <a:avLst/>
          </a:prstGeom>
          <a:noFill/>
          <a:ln>
            <a:noFill/>
          </a:ln>
        </p:spPr>
      </p:pic>
      <p:sp>
        <p:nvSpPr>
          <p:cNvPr id="177" name="Google Shape;177;p8"/>
          <p:cNvSpPr>
            <a:spLocks noGrp="1" noEditPoints="1"/>
          </p:cNvSpPr>
          <p:nvPr>
            <p:ph type="title"/>
          </p:nvPr>
        </p:nvSpPr>
        <p:spPr>
          <a:xfrm>
            <a:off x="752475" y="190588"/>
            <a:ext cx="7543200" cy="67080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wrap="square" lIns="0" tIns="6975" rIns="0" bIns="0" anchor="t">
            <a:spAutoFit/>
          </a:bodyPr>
          <a:lstStyle/>
          <a:p>
            <a:pPr marL="38100" marR="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8</a:t>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79" name="Google Shape;179;p8"/>
          <p:cNvSpPr txBox="1"/>
          <p:nvPr/>
        </p:nvSpPr>
        <p:spPr>
          <a:xfrm>
            <a:off x="2303888" y="1687204"/>
            <a:ext cx="7121100" cy="5050800"/>
          </a:xfrm>
          <a:prstGeom prst="rect">
            <a:avLst/>
          </a:prstGeom>
          <a:noFill/>
          <a:ln>
            <a:noFill/>
          </a:ln>
        </p:spPr>
        <p:txBody>
          <a:bodyPr wrap="square" lIns="91425" tIns="91425" rIns="91425" bIns="91425" anchor="t">
            <a:noAutofit/>
          </a:bodyPr>
          <a:lstStyle/>
          <a:p>
            <a:r>
              <a:rPr lang="en-US" sz="2000" b="1" dirty="0">
                <a:effectLst/>
                <a:latin typeface="Arial" pitchFamily="34" charset="0" panose="020B0604020202020204"/>
                <a:cs typeface="Arial" pitchFamily="34" charset="0" panose="020B0604020202020204"/>
              </a:rPr>
              <a:t>Highlight the unique features or aspects of your solution that make it stand out from competitors.</a:t>
            </a:r>
          </a:p>
          <a:p>
            <a:endParaRPr lang="en-US" sz="2000" b="1" dirty="0">
              <a:latin typeface="Arial" pitchFamily="34" charset="0" panose="020B0604020202020204"/>
              <a:cs typeface="Arial" pitchFamily="34" charset="0" panose="020B0604020202020204"/>
            </a:endParaRPr>
          </a:p>
          <a:p>
            <a:pPr marL="342900" indent="-342900">
              <a:buFont typeface="Arial" pitchFamily="34" charset="0" panose="020B0604020202020204"/>
              <a:buChar char="•"/>
            </a:pPr>
            <a:r>
              <a:rPr lang="en-US" sz="2000" dirty="0">
                <a:effectLst/>
                <a:latin typeface="Times New Roman" pitchFamily="18" charset="0" panose="02020603050405020304"/>
                <a:cs typeface="Times New Roman" pitchFamily="18" charset="0" panose="02020603050405020304"/>
              </a:rPr>
              <a:t>Personalized playlists based on user's emotions and preferences.</a:t>
            </a:r>
          </a:p>
          <a:p>
            <a:pPr marL="342900" indent="-342900">
              <a:buFont typeface="Arial" pitchFamily="34" charset="0" panose="020B0604020202020204"/>
              <a:buChar char="•"/>
            </a:pPr>
            <a:r>
              <a:rPr lang="en-US" sz="2000" dirty="0">
                <a:effectLst/>
                <a:latin typeface="Times New Roman" pitchFamily="18" charset="0" panose="02020603050405020304"/>
                <a:cs typeface="Times New Roman" pitchFamily="18" charset="0" panose="02020603050405020304"/>
              </a:rPr>
              <a:t>Advanced machine learning algorithms that analyze user's listening history to curate the perfect playlist.</a:t>
            </a:r>
          </a:p>
          <a:p>
            <a:pPr marL="342900" indent="-342900">
              <a:buFont typeface="Arial" pitchFamily="34" charset="0" panose="020B0604020202020204"/>
              <a:buChar char="•"/>
            </a:pPr>
            <a:r>
              <a:rPr lang="en-US" sz="2000" dirty="0">
                <a:effectLst/>
                <a:latin typeface="Times New Roman" pitchFamily="18" charset="0" panose="02020603050405020304"/>
                <a:cs typeface="Times New Roman" pitchFamily="18" charset="0" panose="02020603050405020304"/>
              </a:rPr>
              <a:t>Integration with popular music streaming platforms for seamless listening experience.</a:t>
            </a:r>
          </a:p>
          <a:p>
            <a:pPr marL="0" indent="0" algn="l" rtl="0">
              <a:spcBef>
                <a:spcPts val="0"/>
              </a:spcBef>
              <a:spcAft>
                <a:spcPts val="0"/>
              </a:spcAft>
              <a:buNone/>
            </a:pPr>
            <a:endParaRPr sz="1800"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85" name="Google Shape;185;p9"/>
          <p:cNvSpPr/>
          <p:nvPr/>
        </p:nvSpPr>
        <p:spPr>
          <a:xfrm>
            <a:off x="9353550" y="5362575"/>
            <a:ext cx="457200" cy="457200"/>
          </a:xfrm>
          <a:custGeom>
            <a:av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86" name="Google Shape;186;p9"/>
          <p:cNvSpPr/>
          <p:nvPr/>
        </p:nvSpPr>
        <p:spPr>
          <a:xfrm>
            <a:off x="9353550" y="5895975"/>
            <a:ext cx="180975" cy="180975"/>
          </a:xfrm>
          <a:custGeom>
            <a:av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87" name="Google Shape;187;p9"/>
          <p:cNvPicPr preferRelativeResize="0"/>
          <p:nvPr/>
        </p:nvPicPr>
        <p:blipFill>
          <a:blip r:embed="rId1">
            <a:alphaModFix/>
          </a:blip>
          <a:srcRect/>
          <a:stretch>
            <a:fill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wrap="square" lIns="0" tIns="12700" rIns="0" bIns="0" anchor="t">
            <a:spAutoFit/>
          </a:bodyPr>
          <a:lstStyle/>
          <a:p>
            <a:pPr marL="0" marR="0" indent="0" algn="l" rtl="0">
              <a:lnSpc>
                <a:spcPct val="100000"/>
              </a:lnSpc>
              <a:spcBef>
                <a:spcPts val="0"/>
              </a:spcBef>
              <a:spcAft>
                <a:spcPts val="0"/>
              </a:spcAft>
              <a:buNone/>
            </a:pPr>
            <a:r>
              <a:rPr lang="en-US" sz="1800">
                <a:latin typeface="Trebuchet MS" panose="020B0603020202020204"/>
                <a:ea typeface="Trebuchet MS" panose="020B0603020202020204"/>
                <a:cs typeface="Trebuchet MS" panose="020B0603020202020204"/>
                <a:sym typeface="Trebuchet MS" panose="020B0603020202020204"/>
              </a:rPr>
              <a:t> </a:t>
            </a:r>
            <a:endParaRPr sz="1800">
              <a:latin typeface="Trebuchet MS" panose="020B0603020202020204"/>
              <a:ea typeface="Trebuchet MS" panose="020B0603020202020204"/>
              <a:cs typeface="Trebuchet MS" panose="020B0603020202020204"/>
              <a:sym typeface="Trebuchet MS" panose="020B0603020202020204"/>
            </a:endParaRPr>
          </a:p>
        </p:txBody>
      </p:sp>
      <p:sp>
        <p:nvSpPr>
          <p:cNvPr id="189" name="Google Shape;189;p9"/>
          <p:cNvSpPr txBox="1"/>
          <p:nvPr/>
        </p:nvSpPr>
        <p:spPr>
          <a:xfrm>
            <a:off x="11277218" y="6473337"/>
            <a:ext cx="228600" cy="191770"/>
          </a:xfrm>
          <a:prstGeom prst="rect">
            <a:avLst/>
          </a:prstGeom>
          <a:noFill/>
          <a:ln>
            <a:noFill/>
          </a:ln>
        </p:spPr>
        <p:txBody>
          <a:bodyPr wrap="square" lIns="0" tIns="6975" rIns="0" bIns="0" anchor="t">
            <a:spAutoFit/>
          </a:bodyPr>
          <a:lstStyle/>
          <a:p>
            <a:pPr marL="38100" marR="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9</a:t>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90" name="Google Shape;190;p9"/>
          <p:cNvSpPr txBox="1"/>
          <p:nvPr/>
        </p:nvSpPr>
        <p:spPr>
          <a:xfrm>
            <a:off x="364725" y="112575"/>
            <a:ext cx="4108952" cy="690564"/>
          </a:xfrm>
          <a:prstGeom prst="rect">
            <a:avLst/>
          </a:prstGeom>
          <a:noFill/>
          <a:ln>
            <a:noFill/>
          </a:ln>
        </p:spPr>
        <p:txBody>
          <a:bodyPr wrap="square" lIns="0" tIns="13325" rIns="0" bIns="0" anchor="t">
            <a:spAutoFit/>
          </a:bodyPr>
          <a:lstStyle/>
          <a:p>
            <a:pPr marL="12700" marR="0" indent="0" algn="l" rtl="0">
              <a:lnSpc>
                <a:spcPct val="100000"/>
              </a:lnSpc>
              <a:spcBef>
                <a:spcPts val="0"/>
              </a:spcBef>
              <a:spcAft>
                <a:spcPts val="0"/>
              </a:spcAft>
              <a:buNone/>
            </a:pPr>
            <a:r>
              <a:rPr lang="en-US" sz="4400" b="1" dirty="0">
                <a:latin typeface="Trebuchet MS" panose="020B0603020202020204"/>
                <a:ea typeface="Trebuchet MS" panose="020B0603020202020204"/>
                <a:cs typeface="Trebuchet MS" panose="020B0603020202020204"/>
                <a:sym typeface="Trebuchet MS" panose="020B0603020202020204"/>
              </a:rPr>
              <a:t>MODELLING</a:t>
            </a:r>
            <a:endParaRPr sz="4400" dirty="0">
              <a:latin typeface="Trebuchet MS" panose="020B0603020202020204"/>
              <a:ea typeface="Trebuchet MS" panose="020B0603020202020204"/>
              <a:cs typeface="Trebuchet MS" panose="020B0603020202020204"/>
              <a:sym typeface="Trebuchet MS" panose="020B0603020202020204"/>
            </a:endParaRPr>
          </a:p>
        </p:txBody>
      </p:sp>
      <p:sp>
        <p:nvSpPr>
          <p:cNvPr id="3" name="Content Placeholder 2"/>
          <p:cNvSpPr>
            <a:spLocks noGrp="1" noEditPoints="1"/>
          </p:cNvSpPr>
          <p:nvPr>
            <p:ph idx="1"/>
          </p:nvPr>
        </p:nvSpPr>
        <p:spPr>
          <a:xfrm>
            <a:off x="512644" y="1114377"/>
            <a:ext cx="8682976" cy="5164992"/>
          </a:xfrm>
        </p:spPr>
        <p:txBody>
          <a:bodyPr>
            <a:normAutofit fontScale="70000" lnSpcReduction="20000"/>
          </a:bodyPr>
          <a:lstStyle/>
          <a:p>
            <a:pPr marL="0" indent="0">
              <a:buNone/>
            </a:pPr>
            <a:r>
              <a:rPr lang="en-US" sz="2400" dirty="0">
                <a:effectLst/>
                <a:latin typeface="Arial" pitchFamily="34" charset="0" panose="020B0604020202020204"/>
                <a:cs typeface="Arial" pitchFamily="34" charset="0" panose="020B0604020202020204"/>
              </a:rPr>
              <a:t>The emotion driven playlist generator uses a machine learning model to classify songs based on their emotional characteristics. The modeling process involves the following steps:</a:t>
            </a:r>
            <a:endParaRPr lang="en-US" sz="2400" dirty="0">
              <a:latin typeface="Arial" pitchFamily="34" charset="0" panose="020B0604020202020204"/>
              <a:cs typeface="Arial" pitchFamily="34" charset="0" panose="020B0604020202020204"/>
            </a:endParaRPr>
          </a:p>
          <a:p>
            <a:pPr marL="571500" indent="-571500">
              <a:buFont typeface="+mj-lt"/>
              <a:buAutoNum type="romanLcPeriod"/>
            </a:pPr>
            <a:r>
              <a:rPr lang="en-US" sz="2900" b="1" dirty="0">
                <a:effectLst/>
                <a:latin typeface="Times New Roman" pitchFamily="18" charset="0" panose="02020603050405020304"/>
                <a:cs typeface="Times New Roman" pitchFamily="18" charset="0" panose="02020603050405020304"/>
              </a:rPr>
              <a:t>Data </a:t>
            </a:r>
            <a:r>
              <a:rPr lang="en-US" sz="2600" b="1" dirty="0">
                <a:effectLst/>
                <a:latin typeface="Times New Roman" pitchFamily="18" charset="0" panose="02020603050405020304"/>
                <a:cs typeface="Times New Roman" pitchFamily="18" charset="0" panose="02020603050405020304"/>
              </a:rPr>
              <a:t>Collection: </a:t>
            </a:r>
            <a:r>
              <a:rPr lang="en-US" sz="2600" dirty="0">
                <a:effectLst/>
                <a:latin typeface="Times New Roman" pitchFamily="18" charset="0" panose="02020603050405020304"/>
                <a:cs typeface="Times New Roman" pitchFamily="18" charset="0" panose="02020603050405020304"/>
              </a:rPr>
              <a:t>Gather a large dataset of songs with labeled emotional attributes.</a:t>
            </a:r>
          </a:p>
          <a:p>
            <a:pPr marL="571500" indent="-571500">
              <a:buFont typeface="+mj-lt"/>
              <a:buAutoNum type="romanLcPeriod"/>
            </a:pPr>
            <a:r>
              <a:rPr lang="en-US" sz="2600" b="1" dirty="0">
                <a:effectLst/>
                <a:latin typeface="Times New Roman" pitchFamily="18" charset="0" panose="02020603050405020304"/>
                <a:cs typeface="Times New Roman" pitchFamily="18" charset="0" panose="02020603050405020304"/>
              </a:rPr>
              <a:t>Feature Extraction: </a:t>
            </a:r>
            <a:r>
              <a:rPr lang="en-US" sz="2600" dirty="0">
                <a:effectLst/>
                <a:latin typeface="Times New Roman" pitchFamily="18" charset="0" panose="02020603050405020304"/>
                <a:cs typeface="Times New Roman" pitchFamily="18" charset="0" panose="02020603050405020304"/>
              </a:rPr>
              <a:t>Extract relevant features from the audio data, such as tempo, energy, and valence.</a:t>
            </a:r>
          </a:p>
          <a:p>
            <a:pPr marL="571500" indent="-571500">
              <a:buFont typeface="+mj-lt"/>
              <a:buAutoNum type="romanLcPeriod"/>
            </a:pPr>
            <a:r>
              <a:rPr lang="en-US" sz="2600" b="1" dirty="0">
                <a:effectLst/>
                <a:latin typeface="Times New Roman" pitchFamily="18" charset="0" panose="02020603050405020304"/>
                <a:cs typeface="Times New Roman" pitchFamily="18" charset="0" panose="02020603050405020304"/>
              </a:rPr>
              <a:t>Data Preprocessing: </a:t>
            </a:r>
            <a:r>
              <a:rPr lang="en-US" sz="2600" dirty="0">
                <a:effectLst/>
                <a:latin typeface="Times New Roman" pitchFamily="18" charset="0" panose="02020603050405020304"/>
                <a:cs typeface="Times New Roman" pitchFamily="18" charset="0" panose="02020603050405020304"/>
              </a:rPr>
              <a:t>Normalize the features and split the dataset into training and testing sets.</a:t>
            </a:r>
          </a:p>
          <a:p>
            <a:pPr marL="571500" indent="-571500">
              <a:buFont typeface="+mj-lt"/>
              <a:buAutoNum type="romanLcPeriod"/>
            </a:pPr>
            <a:r>
              <a:rPr lang="en-US" sz="2600" b="1" dirty="0">
                <a:effectLst/>
                <a:latin typeface="Times New Roman" pitchFamily="18" charset="0" panose="02020603050405020304"/>
                <a:cs typeface="Times New Roman" pitchFamily="18" charset="0" panose="02020603050405020304"/>
              </a:rPr>
              <a:t>Model Selection: </a:t>
            </a:r>
            <a:r>
              <a:rPr lang="en-US" sz="2600" dirty="0">
                <a:effectLst/>
                <a:latin typeface="Times New Roman" pitchFamily="18" charset="0" panose="02020603050405020304"/>
                <a:cs typeface="Times New Roman" pitchFamily="18" charset="0" panose="02020603050405020304"/>
              </a:rPr>
              <a:t>Choose</a:t>
            </a:r>
            <a:r>
              <a:rPr lang="en-US" sz="2900" dirty="0">
                <a:effectLst/>
                <a:latin typeface="Times New Roman" pitchFamily="18" charset="0" panose="02020603050405020304"/>
                <a:cs typeface="Times New Roman" pitchFamily="18" charset="0" panose="02020603050405020304"/>
              </a:rPr>
              <a:t> an appropriate machine learning algorithm, such as a decision tree or neural network.</a:t>
            </a:r>
          </a:p>
          <a:p>
            <a:pPr marL="571500" indent="-571500">
              <a:buFont typeface="+mj-lt"/>
              <a:buAutoNum type="romanLcPeriod"/>
            </a:pPr>
            <a:r>
              <a:rPr lang="en-US" sz="2900" b="1" dirty="0">
                <a:effectLst/>
                <a:latin typeface="Times New Roman" pitchFamily="18" charset="0" panose="02020603050405020304"/>
                <a:cs typeface="Times New Roman" pitchFamily="18" charset="0" panose="02020603050405020304"/>
              </a:rPr>
              <a:t>Model Training: </a:t>
            </a:r>
            <a:r>
              <a:rPr lang="en-US" sz="2900" dirty="0">
                <a:effectLst/>
                <a:latin typeface="Times New Roman" pitchFamily="18" charset="0" panose="02020603050405020304"/>
                <a:cs typeface="Times New Roman" pitchFamily="18" charset="0" panose="02020603050405020304"/>
              </a:rPr>
              <a:t>Train the selected model using the training dataset.</a:t>
            </a:r>
          </a:p>
          <a:p>
            <a:pPr marL="571500" indent="-571500">
              <a:buFont typeface="+mj-lt"/>
              <a:buAutoNum type="romanLcPeriod"/>
            </a:pPr>
            <a:r>
              <a:rPr lang="en-US" sz="2900" b="1" dirty="0">
                <a:effectLst/>
                <a:latin typeface="Times New Roman" pitchFamily="18" charset="0" panose="02020603050405020304"/>
                <a:cs typeface="Times New Roman" pitchFamily="18" charset="0" panose="02020603050405020304"/>
              </a:rPr>
              <a:t>Model Evaluation: </a:t>
            </a:r>
            <a:r>
              <a:rPr lang="en-US" sz="2900" dirty="0">
                <a:effectLst/>
                <a:latin typeface="Times New Roman" pitchFamily="18" charset="0" panose="02020603050405020304"/>
                <a:cs typeface="Times New Roman" pitchFamily="18" charset="0" panose="02020603050405020304"/>
              </a:rPr>
              <a:t>Evaluate the performance of the trained model using the testing dataset.</a:t>
            </a:r>
          </a:p>
          <a:p>
            <a:pPr marL="571500" indent="-571500">
              <a:buFont typeface="+mj-lt"/>
              <a:buAutoNum type="romanLcPeriod"/>
            </a:pPr>
            <a:r>
              <a:rPr lang="en-US" sz="2900" b="1" dirty="0">
                <a:effectLst/>
                <a:latin typeface="Times New Roman" pitchFamily="18" charset="0" panose="02020603050405020304"/>
                <a:cs typeface="Times New Roman" pitchFamily="18" charset="0" panose="02020603050405020304"/>
              </a:rPr>
              <a:t>Hyperparameter Tuning: </a:t>
            </a:r>
            <a:r>
              <a:rPr lang="en-US" sz="2900" dirty="0">
                <a:effectLst/>
                <a:latin typeface="Times New Roman" pitchFamily="18" charset="0" panose="02020603050405020304"/>
                <a:cs typeface="Times New Roman" pitchFamily="18" charset="0" panose="02020603050405020304"/>
              </a:rPr>
              <a:t>Fine-tune the model's hyperparameters to improve its performance.</a:t>
            </a:r>
          </a:p>
          <a:p>
            <a:pPr marL="571500" indent="-571500">
              <a:buFont typeface="+mj-lt"/>
              <a:buAutoNum type="romanLcPeriod"/>
            </a:pPr>
            <a:r>
              <a:rPr lang="en-US" sz="2900" b="1" dirty="0">
                <a:effectLst/>
                <a:latin typeface="Times New Roman" pitchFamily="18" charset="0" panose="02020603050405020304"/>
                <a:cs typeface="Times New Roman" pitchFamily="18" charset="0" panose="02020603050405020304"/>
              </a:rPr>
              <a:t>Deployment: </a:t>
            </a:r>
            <a:r>
              <a:rPr lang="en-US" sz="2900" dirty="0">
                <a:effectLst/>
                <a:latin typeface="Times New Roman" pitchFamily="18" charset="0" panose="02020603050405020304"/>
                <a:cs typeface="Times New Roman" pitchFamily="18" charset="0" panose="02020603050405020304"/>
              </a:rPr>
              <a:t>Deploy the trained model to the playlist generator application for real-time song classification and playlist generation.</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TotalTime>
  <Words>879</Words>
  <Application>Microsoft Office PowerPoint</Application>
  <PresentationFormat>Widescreen</PresentationFormat>
  <Paragraphs>90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Trebuchet MS</vt:lpstr>
      <vt:lpstr>Calibri</vt:lpstr>
      <vt:lpstr>Times New Roman</vt:lpstr>
      <vt:lpstr>Arial</vt:lpstr>
      <vt:lpstr>Wingdings 3</vt:lpstr>
      <vt:lpstr>Facet</vt:lpstr>
      <vt:lpstr>                                   GAYATHRI .A REGNO:813821205012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PRIYA.S REGNO:8138212050258</dc:title>
  <dc:creator>VISHNU PRIYA</dc:creator>
  <cp:lastModifiedBy>231104 SUBARAJAN A</cp:lastModifiedBy>
  <cp:revision>5</cp:revision>
  <dcterms:created xsi:type="dcterms:W3CDTF">2024-04-01T15:34:00Z</dcterms:created>
  <dcterms:modified xsi:type="dcterms:W3CDTF">2024-04-05T06:17:11Z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