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4234F-BB5C-4EAF-9E71-23D91186EFE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560D-A8BD-4F1F-90C2-8D35809297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Abstract </a:t>
          </a:r>
          <a:endParaRPr lang="en-US"/>
        </a:p>
      </dgm:t>
    </dgm:pt>
    <dgm:pt modelId="{828C47A2-2DEB-406A-99A2-859C15703D20}" type="parTrans" cxnId="{92A4E4A9-4D33-4337-ACC0-7F7E54561240}">
      <dgm:prSet/>
      <dgm:spPr/>
      <dgm:t>
        <a:bodyPr/>
        <a:lstStyle/>
        <a:p>
          <a:endParaRPr lang="en-US"/>
        </a:p>
      </dgm:t>
    </dgm:pt>
    <dgm:pt modelId="{61EC7E6D-19E1-481E-9C19-624F521A5CBF}" type="sibTrans" cxnId="{92A4E4A9-4D33-4337-ACC0-7F7E54561240}">
      <dgm:prSet/>
      <dgm:spPr/>
      <dgm:t>
        <a:bodyPr/>
        <a:lstStyle/>
        <a:p>
          <a:endParaRPr lang="en-US"/>
        </a:p>
      </dgm:t>
    </dgm:pt>
    <dgm:pt modelId="{6DBCF409-E751-4A31-8ED8-776D2DB870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Introduction</a:t>
          </a:r>
          <a:endParaRPr lang="en-US"/>
        </a:p>
      </dgm:t>
    </dgm:pt>
    <dgm:pt modelId="{16F8FB67-4D27-469F-9F5C-9BA5519EF00C}" type="parTrans" cxnId="{88FA88A0-8516-472C-A961-7399A1F41DC7}">
      <dgm:prSet/>
      <dgm:spPr/>
      <dgm:t>
        <a:bodyPr/>
        <a:lstStyle/>
        <a:p>
          <a:endParaRPr lang="en-US"/>
        </a:p>
      </dgm:t>
    </dgm:pt>
    <dgm:pt modelId="{799D0D2C-2EDF-47A5-B66A-86407999425B}" type="sibTrans" cxnId="{88FA88A0-8516-472C-A961-7399A1F41DC7}">
      <dgm:prSet/>
      <dgm:spPr/>
      <dgm:t>
        <a:bodyPr/>
        <a:lstStyle/>
        <a:p>
          <a:endParaRPr lang="en-US"/>
        </a:p>
      </dgm:t>
    </dgm:pt>
    <dgm:pt modelId="{7DDD6B12-55A8-404A-8AAE-FF3C32548F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Functioning of site</a:t>
          </a:r>
          <a:endParaRPr lang="en-US"/>
        </a:p>
      </dgm:t>
    </dgm:pt>
    <dgm:pt modelId="{24B14148-F022-478C-9DE3-085767750438}" type="parTrans" cxnId="{DA47989B-956D-422D-9D66-7BF81EBF6931}">
      <dgm:prSet/>
      <dgm:spPr/>
      <dgm:t>
        <a:bodyPr/>
        <a:lstStyle/>
        <a:p>
          <a:endParaRPr lang="en-US"/>
        </a:p>
      </dgm:t>
    </dgm:pt>
    <dgm:pt modelId="{4D28A030-7848-496A-845A-B9CFA26F39BC}" type="sibTrans" cxnId="{DA47989B-956D-422D-9D66-7BF81EBF6931}">
      <dgm:prSet/>
      <dgm:spPr/>
      <dgm:t>
        <a:bodyPr/>
        <a:lstStyle/>
        <a:p>
          <a:endParaRPr lang="en-US"/>
        </a:p>
      </dgm:t>
    </dgm:pt>
    <dgm:pt modelId="{9D083568-DBB2-4851-BF92-EAE8983426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Existing Method</a:t>
          </a:r>
          <a:endParaRPr lang="en-US"/>
        </a:p>
      </dgm:t>
    </dgm:pt>
    <dgm:pt modelId="{9CF03F36-65B8-4741-98F8-77BD41E58687}" type="parTrans" cxnId="{C4941A8F-AD1A-4ADC-A732-80A1CB39FCE7}">
      <dgm:prSet/>
      <dgm:spPr/>
      <dgm:t>
        <a:bodyPr/>
        <a:lstStyle/>
        <a:p>
          <a:endParaRPr lang="en-US"/>
        </a:p>
      </dgm:t>
    </dgm:pt>
    <dgm:pt modelId="{8210A9BC-D275-4B44-BC6E-E3E8910EC253}" type="sibTrans" cxnId="{C4941A8F-AD1A-4ADC-A732-80A1CB39FCE7}">
      <dgm:prSet/>
      <dgm:spPr/>
      <dgm:t>
        <a:bodyPr/>
        <a:lstStyle/>
        <a:p>
          <a:endParaRPr lang="en-US"/>
        </a:p>
      </dgm:t>
    </dgm:pt>
    <dgm:pt modelId="{B1333CA1-982E-4D6D-8C68-8E78A49F22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Advantages of mass mail dispatcher</a:t>
          </a:r>
          <a:endParaRPr lang="en-US"/>
        </a:p>
      </dgm:t>
    </dgm:pt>
    <dgm:pt modelId="{3E9A76A9-573B-4396-BD44-E85BD72031EB}" type="parTrans" cxnId="{03C7B745-4030-49CF-891D-B633C4E12DDB}">
      <dgm:prSet/>
      <dgm:spPr/>
      <dgm:t>
        <a:bodyPr/>
        <a:lstStyle/>
        <a:p>
          <a:endParaRPr lang="en-US"/>
        </a:p>
      </dgm:t>
    </dgm:pt>
    <dgm:pt modelId="{68166238-639D-4398-AFB3-66B17DE33A9E}" type="sibTrans" cxnId="{03C7B745-4030-49CF-891D-B633C4E12DDB}">
      <dgm:prSet/>
      <dgm:spPr/>
      <dgm:t>
        <a:bodyPr/>
        <a:lstStyle/>
        <a:p>
          <a:endParaRPr lang="en-US"/>
        </a:p>
      </dgm:t>
    </dgm:pt>
    <dgm:pt modelId="{E78EC44B-4A64-4997-A4BB-C8A5A441C1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Disadvantages of mass mail dispatcher</a:t>
          </a:r>
          <a:endParaRPr lang="en-US"/>
        </a:p>
      </dgm:t>
    </dgm:pt>
    <dgm:pt modelId="{FB2E8ADE-35AD-4ECF-892E-85D171AEA0F4}" type="parTrans" cxnId="{A2CDEA67-292A-4E2C-BC3C-4AABB3B18ACA}">
      <dgm:prSet/>
      <dgm:spPr/>
      <dgm:t>
        <a:bodyPr/>
        <a:lstStyle/>
        <a:p>
          <a:endParaRPr lang="en-US"/>
        </a:p>
      </dgm:t>
    </dgm:pt>
    <dgm:pt modelId="{51EB08D8-B34F-45FB-BE21-28E4F8DB2747}" type="sibTrans" cxnId="{A2CDEA67-292A-4E2C-BC3C-4AABB3B18ACA}">
      <dgm:prSet/>
      <dgm:spPr/>
      <dgm:t>
        <a:bodyPr/>
        <a:lstStyle/>
        <a:p>
          <a:endParaRPr lang="en-US"/>
        </a:p>
      </dgm:t>
    </dgm:pt>
    <dgm:pt modelId="{D6F6DC1A-75F4-4800-B463-200C600CB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Outlook of mass mail dispatcher</a:t>
          </a:r>
          <a:endParaRPr lang="en-US"/>
        </a:p>
      </dgm:t>
    </dgm:pt>
    <dgm:pt modelId="{4A67E7CC-ADA0-4A2D-90A9-23E102617EEE}" type="parTrans" cxnId="{6380936B-CFB5-4D96-81E1-0054FBC3C0DF}">
      <dgm:prSet/>
      <dgm:spPr/>
      <dgm:t>
        <a:bodyPr/>
        <a:lstStyle/>
        <a:p>
          <a:endParaRPr lang="en-US"/>
        </a:p>
      </dgm:t>
    </dgm:pt>
    <dgm:pt modelId="{8138F6E9-6098-4CB2-BD73-2827EFAC7AA5}" type="sibTrans" cxnId="{6380936B-CFB5-4D96-81E1-0054FBC3C0DF}">
      <dgm:prSet/>
      <dgm:spPr/>
      <dgm:t>
        <a:bodyPr/>
        <a:lstStyle/>
        <a:p>
          <a:endParaRPr lang="en-US"/>
        </a:p>
      </dgm:t>
    </dgm:pt>
    <dgm:pt modelId="{C586BC0B-C34F-467B-B5EA-2B494F2519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Conclusion</a:t>
          </a:r>
          <a:endParaRPr lang="en-US"/>
        </a:p>
      </dgm:t>
    </dgm:pt>
    <dgm:pt modelId="{0313BBF2-593C-4CA1-8D82-DD9912C9FE8C}" type="parTrans" cxnId="{EE10408E-7C43-4BA2-A3D9-8D0A911BCDD5}">
      <dgm:prSet/>
      <dgm:spPr/>
      <dgm:t>
        <a:bodyPr/>
        <a:lstStyle/>
        <a:p>
          <a:endParaRPr lang="en-US"/>
        </a:p>
      </dgm:t>
    </dgm:pt>
    <dgm:pt modelId="{CB4477F4-12A1-488B-AFE6-69600107C772}" type="sibTrans" cxnId="{EE10408E-7C43-4BA2-A3D9-8D0A911BCDD5}">
      <dgm:prSet/>
      <dgm:spPr/>
      <dgm:t>
        <a:bodyPr/>
        <a:lstStyle/>
        <a:p>
          <a:endParaRPr lang="en-US"/>
        </a:p>
      </dgm:t>
    </dgm:pt>
    <dgm:pt modelId="{CADCF6C3-FE01-4C78-9FF1-109A7598C17D}" type="pres">
      <dgm:prSet presAssocID="{FFB4234F-BB5C-4EAF-9E71-23D91186EFE5}" presName="root" presStyleCnt="0">
        <dgm:presLayoutVars>
          <dgm:dir/>
          <dgm:resizeHandles val="exact"/>
        </dgm:presLayoutVars>
      </dgm:prSet>
      <dgm:spPr/>
    </dgm:pt>
    <dgm:pt modelId="{170A2141-1BC3-47A8-BC53-1FD39B6BE1E7}" type="pres">
      <dgm:prSet presAssocID="{AC11560D-A8BD-4F1F-90C2-8D3580929725}" presName="compNode" presStyleCnt="0"/>
      <dgm:spPr/>
    </dgm:pt>
    <dgm:pt modelId="{209B7208-0645-4363-A4C3-1F863BF90B80}" type="pres">
      <dgm:prSet presAssocID="{AC11560D-A8BD-4F1F-90C2-8D3580929725}" presName="iconBgRect" presStyleLbl="bgShp" presStyleIdx="0" presStyleCnt="8"/>
      <dgm:spPr/>
    </dgm:pt>
    <dgm:pt modelId="{12EADB57-0DB1-4E34-8A68-19776EBB746D}" type="pres">
      <dgm:prSet presAssocID="{AC11560D-A8BD-4F1F-90C2-8D358092972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g"/>
        </a:ext>
      </dgm:extLst>
    </dgm:pt>
    <dgm:pt modelId="{B6EF7BAD-8ABE-4626-8ADC-394BC5C3C29F}" type="pres">
      <dgm:prSet presAssocID="{AC11560D-A8BD-4F1F-90C2-8D3580929725}" presName="spaceRect" presStyleCnt="0"/>
      <dgm:spPr/>
    </dgm:pt>
    <dgm:pt modelId="{68F8151B-C605-455C-85FF-7F9D57A5FDB2}" type="pres">
      <dgm:prSet presAssocID="{AC11560D-A8BD-4F1F-90C2-8D3580929725}" presName="textRect" presStyleLbl="revTx" presStyleIdx="0" presStyleCnt="8">
        <dgm:presLayoutVars>
          <dgm:chMax val="1"/>
          <dgm:chPref val="1"/>
        </dgm:presLayoutVars>
      </dgm:prSet>
      <dgm:spPr/>
    </dgm:pt>
    <dgm:pt modelId="{66BE37E6-E2DA-4ABD-802B-92E05091797F}" type="pres">
      <dgm:prSet presAssocID="{61EC7E6D-19E1-481E-9C19-624F521A5CBF}" presName="sibTrans" presStyleCnt="0"/>
      <dgm:spPr/>
    </dgm:pt>
    <dgm:pt modelId="{BDD0309B-1135-4E8B-8429-3795835DB201}" type="pres">
      <dgm:prSet presAssocID="{6DBCF409-E751-4A31-8ED8-776D2DB8709E}" presName="compNode" presStyleCnt="0"/>
      <dgm:spPr/>
    </dgm:pt>
    <dgm:pt modelId="{5F489FEF-6AD4-44FD-B2C1-0BCA4575F96D}" type="pres">
      <dgm:prSet presAssocID="{6DBCF409-E751-4A31-8ED8-776D2DB8709E}" presName="iconBgRect" presStyleLbl="bgShp" presStyleIdx="1" presStyleCnt="8"/>
      <dgm:spPr/>
    </dgm:pt>
    <dgm:pt modelId="{00C8B129-4471-4BA8-833E-28609D786FD9}" type="pres">
      <dgm:prSet presAssocID="{6DBCF409-E751-4A31-8ED8-776D2DB8709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9DF8E27-0969-4D5D-A058-95099C95233F}" type="pres">
      <dgm:prSet presAssocID="{6DBCF409-E751-4A31-8ED8-776D2DB8709E}" presName="spaceRect" presStyleCnt="0"/>
      <dgm:spPr/>
    </dgm:pt>
    <dgm:pt modelId="{85E487A9-9EE7-4AA2-9991-E517EB5C5C1C}" type="pres">
      <dgm:prSet presAssocID="{6DBCF409-E751-4A31-8ED8-776D2DB8709E}" presName="textRect" presStyleLbl="revTx" presStyleIdx="1" presStyleCnt="8">
        <dgm:presLayoutVars>
          <dgm:chMax val="1"/>
          <dgm:chPref val="1"/>
        </dgm:presLayoutVars>
      </dgm:prSet>
      <dgm:spPr/>
    </dgm:pt>
    <dgm:pt modelId="{17FD9702-0734-4C51-90AD-5E2264DF89A4}" type="pres">
      <dgm:prSet presAssocID="{799D0D2C-2EDF-47A5-B66A-86407999425B}" presName="sibTrans" presStyleCnt="0"/>
      <dgm:spPr/>
    </dgm:pt>
    <dgm:pt modelId="{C22D5C19-5F9D-4CFC-A8B6-E29119DD366A}" type="pres">
      <dgm:prSet presAssocID="{7DDD6B12-55A8-404A-8AAE-FF3C32548FFD}" presName="compNode" presStyleCnt="0"/>
      <dgm:spPr/>
    </dgm:pt>
    <dgm:pt modelId="{999F876E-6EE6-4EFB-9A85-DF12E0325BF8}" type="pres">
      <dgm:prSet presAssocID="{7DDD6B12-55A8-404A-8AAE-FF3C32548FFD}" presName="iconBgRect" presStyleLbl="bgShp" presStyleIdx="2" presStyleCnt="8"/>
      <dgm:spPr/>
    </dgm:pt>
    <dgm:pt modelId="{7B2CE9AC-9E53-4191-A78D-E686D275A4B5}" type="pres">
      <dgm:prSet presAssocID="{7DDD6B12-55A8-404A-8AAE-FF3C32548FF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D8BCE697-F95F-4C44-B773-4ED41C4F872F}" type="pres">
      <dgm:prSet presAssocID="{7DDD6B12-55A8-404A-8AAE-FF3C32548FFD}" presName="spaceRect" presStyleCnt="0"/>
      <dgm:spPr/>
    </dgm:pt>
    <dgm:pt modelId="{F830B398-DAB2-449A-BDA1-82D0E85D5A70}" type="pres">
      <dgm:prSet presAssocID="{7DDD6B12-55A8-404A-8AAE-FF3C32548FFD}" presName="textRect" presStyleLbl="revTx" presStyleIdx="2" presStyleCnt="8">
        <dgm:presLayoutVars>
          <dgm:chMax val="1"/>
          <dgm:chPref val="1"/>
        </dgm:presLayoutVars>
      </dgm:prSet>
      <dgm:spPr/>
    </dgm:pt>
    <dgm:pt modelId="{5838AA6F-7883-4A5C-841B-EF6482B33647}" type="pres">
      <dgm:prSet presAssocID="{4D28A030-7848-496A-845A-B9CFA26F39BC}" presName="sibTrans" presStyleCnt="0"/>
      <dgm:spPr/>
    </dgm:pt>
    <dgm:pt modelId="{BD2392D4-C173-4101-A159-E97E48A7A4F7}" type="pres">
      <dgm:prSet presAssocID="{9D083568-DBB2-4851-BF92-EAE898342688}" presName="compNode" presStyleCnt="0"/>
      <dgm:spPr/>
    </dgm:pt>
    <dgm:pt modelId="{395475F1-8BB1-4885-8DA9-3A2DF8848AAF}" type="pres">
      <dgm:prSet presAssocID="{9D083568-DBB2-4851-BF92-EAE898342688}" presName="iconBgRect" presStyleLbl="bgShp" presStyleIdx="3" presStyleCnt="8"/>
      <dgm:spPr/>
    </dgm:pt>
    <dgm:pt modelId="{1A41ABAD-BE4F-4DD4-866E-6D67B55460E0}" type="pres">
      <dgm:prSet presAssocID="{9D083568-DBB2-4851-BF92-EAE89834268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37EA3960-2FE5-4D8A-BAB7-546EC51E255E}" type="pres">
      <dgm:prSet presAssocID="{9D083568-DBB2-4851-BF92-EAE898342688}" presName="spaceRect" presStyleCnt="0"/>
      <dgm:spPr/>
    </dgm:pt>
    <dgm:pt modelId="{EA026526-C7FF-4CD4-9E05-D66F2C56FCEA}" type="pres">
      <dgm:prSet presAssocID="{9D083568-DBB2-4851-BF92-EAE898342688}" presName="textRect" presStyleLbl="revTx" presStyleIdx="3" presStyleCnt="8">
        <dgm:presLayoutVars>
          <dgm:chMax val="1"/>
          <dgm:chPref val="1"/>
        </dgm:presLayoutVars>
      </dgm:prSet>
      <dgm:spPr/>
    </dgm:pt>
    <dgm:pt modelId="{6FFBB494-E927-46E9-A7CA-DA36F2F58C35}" type="pres">
      <dgm:prSet presAssocID="{8210A9BC-D275-4B44-BC6E-E3E8910EC253}" presName="sibTrans" presStyleCnt="0"/>
      <dgm:spPr/>
    </dgm:pt>
    <dgm:pt modelId="{2E546CB4-B83E-400C-BFF3-141911D4BB33}" type="pres">
      <dgm:prSet presAssocID="{B1333CA1-982E-4D6D-8C68-8E78A49F2285}" presName="compNode" presStyleCnt="0"/>
      <dgm:spPr/>
    </dgm:pt>
    <dgm:pt modelId="{8DB3B3E4-D1DF-45CF-BDDD-7105036B8C6C}" type="pres">
      <dgm:prSet presAssocID="{B1333CA1-982E-4D6D-8C68-8E78A49F2285}" presName="iconBgRect" presStyleLbl="bgShp" presStyleIdx="4" presStyleCnt="8"/>
      <dgm:spPr/>
    </dgm:pt>
    <dgm:pt modelId="{B0A596EE-A60A-4DC6-8007-83EDB5FB85CC}" type="pres">
      <dgm:prSet presAssocID="{B1333CA1-982E-4D6D-8C68-8E78A49F228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ivery Truck"/>
        </a:ext>
      </dgm:extLst>
    </dgm:pt>
    <dgm:pt modelId="{A61C9B72-53EB-4CD5-A2E6-436722F08630}" type="pres">
      <dgm:prSet presAssocID="{B1333CA1-982E-4D6D-8C68-8E78A49F2285}" presName="spaceRect" presStyleCnt="0"/>
      <dgm:spPr/>
    </dgm:pt>
    <dgm:pt modelId="{8A2133FA-0895-4E22-866B-8C26F0F40B65}" type="pres">
      <dgm:prSet presAssocID="{B1333CA1-982E-4D6D-8C68-8E78A49F2285}" presName="textRect" presStyleLbl="revTx" presStyleIdx="4" presStyleCnt="8">
        <dgm:presLayoutVars>
          <dgm:chMax val="1"/>
          <dgm:chPref val="1"/>
        </dgm:presLayoutVars>
      </dgm:prSet>
      <dgm:spPr/>
    </dgm:pt>
    <dgm:pt modelId="{B535508A-C99C-4410-941D-9FF8AA5451AE}" type="pres">
      <dgm:prSet presAssocID="{68166238-639D-4398-AFB3-66B17DE33A9E}" presName="sibTrans" presStyleCnt="0"/>
      <dgm:spPr/>
    </dgm:pt>
    <dgm:pt modelId="{7E00787F-4B0D-4F63-9FB1-88F82A96C8F7}" type="pres">
      <dgm:prSet presAssocID="{E78EC44B-4A64-4997-A4BB-C8A5A441C18F}" presName="compNode" presStyleCnt="0"/>
      <dgm:spPr/>
    </dgm:pt>
    <dgm:pt modelId="{CEF11961-0892-44D3-A3BE-E84F74057DEC}" type="pres">
      <dgm:prSet presAssocID="{E78EC44B-4A64-4997-A4BB-C8A5A441C18F}" presName="iconBgRect" presStyleLbl="bgShp" presStyleIdx="5" presStyleCnt="8"/>
      <dgm:spPr/>
    </dgm:pt>
    <dgm:pt modelId="{B271ECE3-6F2C-4F8C-95D4-31D3D7C31C94}" type="pres">
      <dgm:prSet presAssocID="{E78EC44B-4A64-4997-A4BB-C8A5A441C18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rt"/>
        </a:ext>
      </dgm:extLst>
    </dgm:pt>
    <dgm:pt modelId="{983BA2C6-1685-4EE3-82E6-EC3259C9FDB7}" type="pres">
      <dgm:prSet presAssocID="{E78EC44B-4A64-4997-A4BB-C8A5A441C18F}" presName="spaceRect" presStyleCnt="0"/>
      <dgm:spPr/>
    </dgm:pt>
    <dgm:pt modelId="{43B3982A-EDF1-4233-A3E4-3AB29AE116EA}" type="pres">
      <dgm:prSet presAssocID="{E78EC44B-4A64-4997-A4BB-C8A5A441C18F}" presName="textRect" presStyleLbl="revTx" presStyleIdx="5" presStyleCnt="8">
        <dgm:presLayoutVars>
          <dgm:chMax val="1"/>
          <dgm:chPref val="1"/>
        </dgm:presLayoutVars>
      </dgm:prSet>
      <dgm:spPr/>
    </dgm:pt>
    <dgm:pt modelId="{36453367-BA6F-45C9-A359-B87C4BF8A659}" type="pres">
      <dgm:prSet presAssocID="{51EB08D8-B34F-45FB-BE21-28E4F8DB2747}" presName="sibTrans" presStyleCnt="0"/>
      <dgm:spPr/>
    </dgm:pt>
    <dgm:pt modelId="{ED85D338-70F7-4101-82E0-3DD18455F0CC}" type="pres">
      <dgm:prSet presAssocID="{D6F6DC1A-75F4-4800-B463-200C600CB76C}" presName="compNode" presStyleCnt="0"/>
      <dgm:spPr/>
    </dgm:pt>
    <dgm:pt modelId="{EC38AFB2-8357-4475-933E-D0DC02D87358}" type="pres">
      <dgm:prSet presAssocID="{D6F6DC1A-75F4-4800-B463-200C600CB76C}" presName="iconBgRect" presStyleLbl="bgShp" presStyleIdx="6" presStyleCnt="8"/>
      <dgm:spPr/>
    </dgm:pt>
    <dgm:pt modelId="{1E5C8B2E-1AD5-4A42-BC20-DD4BB6E2490E}" type="pres">
      <dgm:prSet presAssocID="{D6F6DC1A-75F4-4800-B463-200C600CB76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il Reply"/>
        </a:ext>
      </dgm:extLst>
    </dgm:pt>
    <dgm:pt modelId="{5897C193-6FB1-4ACC-AFAC-42B9CACCC3F3}" type="pres">
      <dgm:prSet presAssocID="{D6F6DC1A-75F4-4800-B463-200C600CB76C}" presName="spaceRect" presStyleCnt="0"/>
      <dgm:spPr/>
    </dgm:pt>
    <dgm:pt modelId="{9D29A40D-D81A-4D1B-A94C-CF14D26C8CEB}" type="pres">
      <dgm:prSet presAssocID="{D6F6DC1A-75F4-4800-B463-200C600CB76C}" presName="textRect" presStyleLbl="revTx" presStyleIdx="6" presStyleCnt="8">
        <dgm:presLayoutVars>
          <dgm:chMax val="1"/>
          <dgm:chPref val="1"/>
        </dgm:presLayoutVars>
      </dgm:prSet>
      <dgm:spPr/>
    </dgm:pt>
    <dgm:pt modelId="{9E709BDC-DB0A-4E11-93C0-E83F47DB07F5}" type="pres">
      <dgm:prSet presAssocID="{8138F6E9-6098-4CB2-BD73-2827EFAC7AA5}" presName="sibTrans" presStyleCnt="0"/>
      <dgm:spPr/>
    </dgm:pt>
    <dgm:pt modelId="{78D7C376-D8C8-4DB3-BEFE-C8A09578BD9C}" type="pres">
      <dgm:prSet presAssocID="{C586BC0B-C34F-467B-B5EA-2B494F25197D}" presName="compNode" presStyleCnt="0"/>
      <dgm:spPr/>
    </dgm:pt>
    <dgm:pt modelId="{D32CC4D6-D991-4292-9995-1F5D44FB5DE0}" type="pres">
      <dgm:prSet presAssocID="{C586BC0B-C34F-467B-B5EA-2B494F25197D}" presName="iconBgRect" presStyleLbl="bgShp" presStyleIdx="7" presStyleCnt="8"/>
      <dgm:spPr/>
    </dgm:pt>
    <dgm:pt modelId="{9A617F02-9E21-47FB-83D8-90BE47C4FEC2}" type="pres">
      <dgm:prSet presAssocID="{C586BC0B-C34F-467B-B5EA-2B494F25197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51BB0EA5-3587-4E2C-A6A4-C0C56023778B}" type="pres">
      <dgm:prSet presAssocID="{C586BC0B-C34F-467B-B5EA-2B494F25197D}" presName="spaceRect" presStyleCnt="0"/>
      <dgm:spPr/>
    </dgm:pt>
    <dgm:pt modelId="{AE5F4B88-07EC-4102-8D78-1FC4BA94C7A3}" type="pres">
      <dgm:prSet presAssocID="{C586BC0B-C34F-467B-B5EA-2B494F25197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CE7D038-1419-4D5F-863A-CD9B75100999}" type="presOf" srcId="{6DBCF409-E751-4A31-8ED8-776D2DB8709E}" destId="{85E487A9-9EE7-4AA2-9991-E517EB5C5C1C}" srcOrd="0" destOrd="0" presId="urn:microsoft.com/office/officeart/2018/5/layout/IconCircleLabelList"/>
    <dgm:cxn modelId="{EBB5245D-5BD4-46A5-99DC-4744FCDBAFED}" type="presOf" srcId="{FFB4234F-BB5C-4EAF-9E71-23D91186EFE5}" destId="{CADCF6C3-FE01-4C78-9FF1-109A7598C17D}" srcOrd="0" destOrd="0" presId="urn:microsoft.com/office/officeart/2018/5/layout/IconCircleLabelList"/>
    <dgm:cxn modelId="{437F7F5D-ED91-494C-8767-C47595CEFDE2}" type="presOf" srcId="{AC11560D-A8BD-4F1F-90C2-8D3580929725}" destId="{68F8151B-C605-455C-85FF-7F9D57A5FDB2}" srcOrd="0" destOrd="0" presId="urn:microsoft.com/office/officeart/2018/5/layout/IconCircleLabelList"/>
    <dgm:cxn modelId="{83237064-A62C-4473-B5B9-E95FC2C3FB5F}" type="presOf" srcId="{9D083568-DBB2-4851-BF92-EAE898342688}" destId="{EA026526-C7FF-4CD4-9E05-D66F2C56FCEA}" srcOrd="0" destOrd="0" presId="urn:microsoft.com/office/officeart/2018/5/layout/IconCircleLabelList"/>
    <dgm:cxn modelId="{03C7B745-4030-49CF-891D-B633C4E12DDB}" srcId="{FFB4234F-BB5C-4EAF-9E71-23D91186EFE5}" destId="{B1333CA1-982E-4D6D-8C68-8E78A49F2285}" srcOrd="4" destOrd="0" parTransId="{3E9A76A9-573B-4396-BD44-E85BD72031EB}" sibTransId="{68166238-639D-4398-AFB3-66B17DE33A9E}"/>
    <dgm:cxn modelId="{A2CDEA67-292A-4E2C-BC3C-4AABB3B18ACA}" srcId="{FFB4234F-BB5C-4EAF-9E71-23D91186EFE5}" destId="{E78EC44B-4A64-4997-A4BB-C8A5A441C18F}" srcOrd="5" destOrd="0" parTransId="{FB2E8ADE-35AD-4ECF-892E-85D171AEA0F4}" sibTransId="{51EB08D8-B34F-45FB-BE21-28E4F8DB2747}"/>
    <dgm:cxn modelId="{6380936B-CFB5-4D96-81E1-0054FBC3C0DF}" srcId="{FFB4234F-BB5C-4EAF-9E71-23D91186EFE5}" destId="{D6F6DC1A-75F4-4800-B463-200C600CB76C}" srcOrd="6" destOrd="0" parTransId="{4A67E7CC-ADA0-4A2D-90A9-23E102617EEE}" sibTransId="{8138F6E9-6098-4CB2-BD73-2827EFAC7AA5}"/>
    <dgm:cxn modelId="{E8EE5A4C-B45A-422A-984A-88A8DA50C316}" type="presOf" srcId="{7DDD6B12-55A8-404A-8AAE-FF3C32548FFD}" destId="{F830B398-DAB2-449A-BDA1-82D0E85D5A70}" srcOrd="0" destOrd="0" presId="urn:microsoft.com/office/officeart/2018/5/layout/IconCircleLabelList"/>
    <dgm:cxn modelId="{96D65288-9686-40F2-9E9D-F9A26DFF1579}" type="presOf" srcId="{E78EC44B-4A64-4997-A4BB-C8A5A441C18F}" destId="{43B3982A-EDF1-4233-A3E4-3AB29AE116EA}" srcOrd="0" destOrd="0" presId="urn:microsoft.com/office/officeart/2018/5/layout/IconCircleLabelList"/>
    <dgm:cxn modelId="{EE10408E-7C43-4BA2-A3D9-8D0A911BCDD5}" srcId="{FFB4234F-BB5C-4EAF-9E71-23D91186EFE5}" destId="{C586BC0B-C34F-467B-B5EA-2B494F25197D}" srcOrd="7" destOrd="0" parTransId="{0313BBF2-593C-4CA1-8D82-DD9912C9FE8C}" sibTransId="{CB4477F4-12A1-488B-AFE6-69600107C772}"/>
    <dgm:cxn modelId="{C4941A8F-AD1A-4ADC-A732-80A1CB39FCE7}" srcId="{FFB4234F-BB5C-4EAF-9E71-23D91186EFE5}" destId="{9D083568-DBB2-4851-BF92-EAE898342688}" srcOrd="3" destOrd="0" parTransId="{9CF03F36-65B8-4741-98F8-77BD41E58687}" sibTransId="{8210A9BC-D275-4B44-BC6E-E3E8910EC253}"/>
    <dgm:cxn modelId="{DA47989B-956D-422D-9D66-7BF81EBF6931}" srcId="{FFB4234F-BB5C-4EAF-9E71-23D91186EFE5}" destId="{7DDD6B12-55A8-404A-8AAE-FF3C32548FFD}" srcOrd="2" destOrd="0" parTransId="{24B14148-F022-478C-9DE3-085767750438}" sibTransId="{4D28A030-7848-496A-845A-B9CFA26F39BC}"/>
    <dgm:cxn modelId="{88FA88A0-8516-472C-A961-7399A1F41DC7}" srcId="{FFB4234F-BB5C-4EAF-9E71-23D91186EFE5}" destId="{6DBCF409-E751-4A31-8ED8-776D2DB8709E}" srcOrd="1" destOrd="0" parTransId="{16F8FB67-4D27-469F-9F5C-9BA5519EF00C}" sibTransId="{799D0D2C-2EDF-47A5-B66A-86407999425B}"/>
    <dgm:cxn modelId="{92A4E4A9-4D33-4337-ACC0-7F7E54561240}" srcId="{FFB4234F-BB5C-4EAF-9E71-23D91186EFE5}" destId="{AC11560D-A8BD-4F1F-90C2-8D3580929725}" srcOrd="0" destOrd="0" parTransId="{828C47A2-2DEB-406A-99A2-859C15703D20}" sibTransId="{61EC7E6D-19E1-481E-9C19-624F521A5CBF}"/>
    <dgm:cxn modelId="{D46DF6AD-012A-4135-8048-837988F8F849}" type="presOf" srcId="{C586BC0B-C34F-467B-B5EA-2B494F25197D}" destId="{AE5F4B88-07EC-4102-8D78-1FC4BA94C7A3}" srcOrd="0" destOrd="0" presId="urn:microsoft.com/office/officeart/2018/5/layout/IconCircleLabelList"/>
    <dgm:cxn modelId="{5EA237C4-E0AE-4C06-AD52-47D47651CEBB}" type="presOf" srcId="{B1333CA1-982E-4D6D-8C68-8E78A49F2285}" destId="{8A2133FA-0895-4E22-866B-8C26F0F40B65}" srcOrd="0" destOrd="0" presId="urn:microsoft.com/office/officeart/2018/5/layout/IconCircleLabelList"/>
    <dgm:cxn modelId="{5D803EE9-FD66-4FD9-8D42-2F003A80472F}" type="presOf" srcId="{D6F6DC1A-75F4-4800-B463-200C600CB76C}" destId="{9D29A40D-D81A-4D1B-A94C-CF14D26C8CEB}" srcOrd="0" destOrd="0" presId="urn:microsoft.com/office/officeart/2018/5/layout/IconCircleLabelList"/>
    <dgm:cxn modelId="{95F09231-3AB0-4900-8C8C-577D56D09907}" type="presParOf" srcId="{CADCF6C3-FE01-4C78-9FF1-109A7598C17D}" destId="{170A2141-1BC3-47A8-BC53-1FD39B6BE1E7}" srcOrd="0" destOrd="0" presId="urn:microsoft.com/office/officeart/2018/5/layout/IconCircleLabelList"/>
    <dgm:cxn modelId="{B2C5B9DB-140F-48B9-AE84-71BAFFB84606}" type="presParOf" srcId="{170A2141-1BC3-47A8-BC53-1FD39B6BE1E7}" destId="{209B7208-0645-4363-A4C3-1F863BF90B80}" srcOrd="0" destOrd="0" presId="urn:microsoft.com/office/officeart/2018/5/layout/IconCircleLabelList"/>
    <dgm:cxn modelId="{A1DA561B-4368-48CE-8649-47D4710822D7}" type="presParOf" srcId="{170A2141-1BC3-47A8-BC53-1FD39B6BE1E7}" destId="{12EADB57-0DB1-4E34-8A68-19776EBB746D}" srcOrd="1" destOrd="0" presId="urn:microsoft.com/office/officeart/2018/5/layout/IconCircleLabelList"/>
    <dgm:cxn modelId="{F128C93D-52D8-4F49-9D23-6538DD729CD6}" type="presParOf" srcId="{170A2141-1BC3-47A8-BC53-1FD39B6BE1E7}" destId="{B6EF7BAD-8ABE-4626-8ADC-394BC5C3C29F}" srcOrd="2" destOrd="0" presId="urn:microsoft.com/office/officeart/2018/5/layout/IconCircleLabelList"/>
    <dgm:cxn modelId="{1BD56EA7-AB44-4661-87CB-BF35E835EFE5}" type="presParOf" srcId="{170A2141-1BC3-47A8-BC53-1FD39B6BE1E7}" destId="{68F8151B-C605-455C-85FF-7F9D57A5FDB2}" srcOrd="3" destOrd="0" presId="urn:microsoft.com/office/officeart/2018/5/layout/IconCircleLabelList"/>
    <dgm:cxn modelId="{0B078DAF-1132-4D75-9ED0-73B6E2479529}" type="presParOf" srcId="{CADCF6C3-FE01-4C78-9FF1-109A7598C17D}" destId="{66BE37E6-E2DA-4ABD-802B-92E05091797F}" srcOrd="1" destOrd="0" presId="urn:microsoft.com/office/officeart/2018/5/layout/IconCircleLabelList"/>
    <dgm:cxn modelId="{400184AF-A58F-45AD-913A-9FBBCD4CF224}" type="presParOf" srcId="{CADCF6C3-FE01-4C78-9FF1-109A7598C17D}" destId="{BDD0309B-1135-4E8B-8429-3795835DB201}" srcOrd="2" destOrd="0" presId="urn:microsoft.com/office/officeart/2018/5/layout/IconCircleLabelList"/>
    <dgm:cxn modelId="{38BD505E-B9E1-4B27-9E5C-8087261A0EAC}" type="presParOf" srcId="{BDD0309B-1135-4E8B-8429-3795835DB201}" destId="{5F489FEF-6AD4-44FD-B2C1-0BCA4575F96D}" srcOrd="0" destOrd="0" presId="urn:microsoft.com/office/officeart/2018/5/layout/IconCircleLabelList"/>
    <dgm:cxn modelId="{12FC33C1-EF91-4CE7-BF13-D0E582609E03}" type="presParOf" srcId="{BDD0309B-1135-4E8B-8429-3795835DB201}" destId="{00C8B129-4471-4BA8-833E-28609D786FD9}" srcOrd="1" destOrd="0" presId="urn:microsoft.com/office/officeart/2018/5/layout/IconCircleLabelList"/>
    <dgm:cxn modelId="{96C9FA9C-8CE0-46B9-AD80-48839F61AAD4}" type="presParOf" srcId="{BDD0309B-1135-4E8B-8429-3795835DB201}" destId="{69DF8E27-0969-4D5D-A058-95099C95233F}" srcOrd="2" destOrd="0" presId="urn:microsoft.com/office/officeart/2018/5/layout/IconCircleLabelList"/>
    <dgm:cxn modelId="{DF8712DE-2610-48A0-B07C-0405F32BDEC4}" type="presParOf" srcId="{BDD0309B-1135-4E8B-8429-3795835DB201}" destId="{85E487A9-9EE7-4AA2-9991-E517EB5C5C1C}" srcOrd="3" destOrd="0" presId="urn:microsoft.com/office/officeart/2018/5/layout/IconCircleLabelList"/>
    <dgm:cxn modelId="{B0DE6247-459E-40DC-8A00-47E6ED1C2B41}" type="presParOf" srcId="{CADCF6C3-FE01-4C78-9FF1-109A7598C17D}" destId="{17FD9702-0734-4C51-90AD-5E2264DF89A4}" srcOrd="3" destOrd="0" presId="urn:microsoft.com/office/officeart/2018/5/layout/IconCircleLabelList"/>
    <dgm:cxn modelId="{6588AA98-4E6D-4BFC-94BD-87971DFA0C1E}" type="presParOf" srcId="{CADCF6C3-FE01-4C78-9FF1-109A7598C17D}" destId="{C22D5C19-5F9D-4CFC-A8B6-E29119DD366A}" srcOrd="4" destOrd="0" presId="urn:microsoft.com/office/officeart/2018/5/layout/IconCircleLabelList"/>
    <dgm:cxn modelId="{ED4A7985-2100-4F2B-B158-C7E8F9AC23AE}" type="presParOf" srcId="{C22D5C19-5F9D-4CFC-A8B6-E29119DD366A}" destId="{999F876E-6EE6-4EFB-9A85-DF12E0325BF8}" srcOrd="0" destOrd="0" presId="urn:microsoft.com/office/officeart/2018/5/layout/IconCircleLabelList"/>
    <dgm:cxn modelId="{7738A327-4353-424B-8CB0-CDB8D3DA23D7}" type="presParOf" srcId="{C22D5C19-5F9D-4CFC-A8B6-E29119DD366A}" destId="{7B2CE9AC-9E53-4191-A78D-E686D275A4B5}" srcOrd="1" destOrd="0" presId="urn:microsoft.com/office/officeart/2018/5/layout/IconCircleLabelList"/>
    <dgm:cxn modelId="{8FB07368-0661-4E0E-82D9-3491E6CE46FA}" type="presParOf" srcId="{C22D5C19-5F9D-4CFC-A8B6-E29119DD366A}" destId="{D8BCE697-F95F-4C44-B773-4ED41C4F872F}" srcOrd="2" destOrd="0" presId="urn:microsoft.com/office/officeart/2018/5/layout/IconCircleLabelList"/>
    <dgm:cxn modelId="{48F98AA0-0A1C-44EF-9DF5-E88E0AFCE577}" type="presParOf" srcId="{C22D5C19-5F9D-4CFC-A8B6-E29119DD366A}" destId="{F830B398-DAB2-449A-BDA1-82D0E85D5A70}" srcOrd="3" destOrd="0" presId="urn:microsoft.com/office/officeart/2018/5/layout/IconCircleLabelList"/>
    <dgm:cxn modelId="{C551AB4C-55F8-4FBD-A748-EE4719CCD319}" type="presParOf" srcId="{CADCF6C3-FE01-4C78-9FF1-109A7598C17D}" destId="{5838AA6F-7883-4A5C-841B-EF6482B33647}" srcOrd="5" destOrd="0" presId="urn:microsoft.com/office/officeart/2018/5/layout/IconCircleLabelList"/>
    <dgm:cxn modelId="{FCE82282-85C8-4ED2-BC3C-BC03E2941272}" type="presParOf" srcId="{CADCF6C3-FE01-4C78-9FF1-109A7598C17D}" destId="{BD2392D4-C173-4101-A159-E97E48A7A4F7}" srcOrd="6" destOrd="0" presId="urn:microsoft.com/office/officeart/2018/5/layout/IconCircleLabelList"/>
    <dgm:cxn modelId="{DB122CCD-0FBC-4857-BA4C-74A3DF708150}" type="presParOf" srcId="{BD2392D4-C173-4101-A159-E97E48A7A4F7}" destId="{395475F1-8BB1-4885-8DA9-3A2DF8848AAF}" srcOrd="0" destOrd="0" presId="urn:microsoft.com/office/officeart/2018/5/layout/IconCircleLabelList"/>
    <dgm:cxn modelId="{43A541AD-E0CE-49B0-AE38-B9B9308ED762}" type="presParOf" srcId="{BD2392D4-C173-4101-A159-E97E48A7A4F7}" destId="{1A41ABAD-BE4F-4DD4-866E-6D67B55460E0}" srcOrd="1" destOrd="0" presId="urn:microsoft.com/office/officeart/2018/5/layout/IconCircleLabelList"/>
    <dgm:cxn modelId="{25D4BC2C-44E1-4FBB-831B-C863A1E14113}" type="presParOf" srcId="{BD2392D4-C173-4101-A159-E97E48A7A4F7}" destId="{37EA3960-2FE5-4D8A-BAB7-546EC51E255E}" srcOrd="2" destOrd="0" presId="urn:microsoft.com/office/officeart/2018/5/layout/IconCircleLabelList"/>
    <dgm:cxn modelId="{8A69866E-59AE-4293-98C8-676ACE7EC1C2}" type="presParOf" srcId="{BD2392D4-C173-4101-A159-E97E48A7A4F7}" destId="{EA026526-C7FF-4CD4-9E05-D66F2C56FCEA}" srcOrd="3" destOrd="0" presId="urn:microsoft.com/office/officeart/2018/5/layout/IconCircleLabelList"/>
    <dgm:cxn modelId="{DA38957C-29C1-4ED6-B894-54674C7DC5D7}" type="presParOf" srcId="{CADCF6C3-FE01-4C78-9FF1-109A7598C17D}" destId="{6FFBB494-E927-46E9-A7CA-DA36F2F58C35}" srcOrd="7" destOrd="0" presId="urn:microsoft.com/office/officeart/2018/5/layout/IconCircleLabelList"/>
    <dgm:cxn modelId="{C38E8BA3-E4C7-4827-873B-08D176D765DA}" type="presParOf" srcId="{CADCF6C3-FE01-4C78-9FF1-109A7598C17D}" destId="{2E546CB4-B83E-400C-BFF3-141911D4BB33}" srcOrd="8" destOrd="0" presId="urn:microsoft.com/office/officeart/2018/5/layout/IconCircleLabelList"/>
    <dgm:cxn modelId="{1477839C-4663-44EC-9D71-BAE5919A73C0}" type="presParOf" srcId="{2E546CB4-B83E-400C-BFF3-141911D4BB33}" destId="{8DB3B3E4-D1DF-45CF-BDDD-7105036B8C6C}" srcOrd="0" destOrd="0" presId="urn:microsoft.com/office/officeart/2018/5/layout/IconCircleLabelList"/>
    <dgm:cxn modelId="{4F4FCAEF-AD5C-44EA-9B46-50EB7F01C869}" type="presParOf" srcId="{2E546CB4-B83E-400C-BFF3-141911D4BB33}" destId="{B0A596EE-A60A-4DC6-8007-83EDB5FB85CC}" srcOrd="1" destOrd="0" presId="urn:microsoft.com/office/officeart/2018/5/layout/IconCircleLabelList"/>
    <dgm:cxn modelId="{CA0DD534-18CE-4746-8D27-1254487D85C9}" type="presParOf" srcId="{2E546CB4-B83E-400C-BFF3-141911D4BB33}" destId="{A61C9B72-53EB-4CD5-A2E6-436722F08630}" srcOrd="2" destOrd="0" presId="urn:microsoft.com/office/officeart/2018/5/layout/IconCircleLabelList"/>
    <dgm:cxn modelId="{83E7E5C3-630A-4E33-91D8-985956366C39}" type="presParOf" srcId="{2E546CB4-B83E-400C-BFF3-141911D4BB33}" destId="{8A2133FA-0895-4E22-866B-8C26F0F40B65}" srcOrd="3" destOrd="0" presId="urn:microsoft.com/office/officeart/2018/5/layout/IconCircleLabelList"/>
    <dgm:cxn modelId="{BAC093B6-0ABE-4181-96B3-58F54FE6CC45}" type="presParOf" srcId="{CADCF6C3-FE01-4C78-9FF1-109A7598C17D}" destId="{B535508A-C99C-4410-941D-9FF8AA5451AE}" srcOrd="9" destOrd="0" presId="urn:microsoft.com/office/officeart/2018/5/layout/IconCircleLabelList"/>
    <dgm:cxn modelId="{A97FF3A3-3147-4568-8A0C-8F149DC387F3}" type="presParOf" srcId="{CADCF6C3-FE01-4C78-9FF1-109A7598C17D}" destId="{7E00787F-4B0D-4F63-9FB1-88F82A96C8F7}" srcOrd="10" destOrd="0" presId="urn:microsoft.com/office/officeart/2018/5/layout/IconCircleLabelList"/>
    <dgm:cxn modelId="{F62BE4C2-9952-4530-9565-9F28CD12E245}" type="presParOf" srcId="{7E00787F-4B0D-4F63-9FB1-88F82A96C8F7}" destId="{CEF11961-0892-44D3-A3BE-E84F74057DEC}" srcOrd="0" destOrd="0" presId="urn:microsoft.com/office/officeart/2018/5/layout/IconCircleLabelList"/>
    <dgm:cxn modelId="{75231691-B4EC-4FD4-B42B-D7A1EFB5FB77}" type="presParOf" srcId="{7E00787F-4B0D-4F63-9FB1-88F82A96C8F7}" destId="{B271ECE3-6F2C-4F8C-95D4-31D3D7C31C94}" srcOrd="1" destOrd="0" presId="urn:microsoft.com/office/officeart/2018/5/layout/IconCircleLabelList"/>
    <dgm:cxn modelId="{153EB4DF-956B-443D-9CFD-2C59FF116690}" type="presParOf" srcId="{7E00787F-4B0D-4F63-9FB1-88F82A96C8F7}" destId="{983BA2C6-1685-4EE3-82E6-EC3259C9FDB7}" srcOrd="2" destOrd="0" presId="urn:microsoft.com/office/officeart/2018/5/layout/IconCircleLabelList"/>
    <dgm:cxn modelId="{8C31ED51-01C0-4A06-BDFC-0383602A02A6}" type="presParOf" srcId="{7E00787F-4B0D-4F63-9FB1-88F82A96C8F7}" destId="{43B3982A-EDF1-4233-A3E4-3AB29AE116EA}" srcOrd="3" destOrd="0" presId="urn:microsoft.com/office/officeart/2018/5/layout/IconCircleLabelList"/>
    <dgm:cxn modelId="{936D1021-EDBB-4E90-970B-0A507D26D209}" type="presParOf" srcId="{CADCF6C3-FE01-4C78-9FF1-109A7598C17D}" destId="{36453367-BA6F-45C9-A359-B87C4BF8A659}" srcOrd="11" destOrd="0" presId="urn:microsoft.com/office/officeart/2018/5/layout/IconCircleLabelList"/>
    <dgm:cxn modelId="{3D02A9AC-F29D-4274-A29C-0B16D3D16BC6}" type="presParOf" srcId="{CADCF6C3-FE01-4C78-9FF1-109A7598C17D}" destId="{ED85D338-70F7-4101-82E0-3DD18455F0CC}" srcOrd="12" destOrd="0" presId="urn:microsoft.com/office/officeart/2018/5/layout/IconCircleLabelList"/>
    <dgm:cxn modelId="{F50BE2FC-5FD6-43A2-B0F6-6F439A07B74F}" type="presParOf" srcId="{ED85D338-70F7-4101-82E0-3DD18455F0CC}" destId="{EC38AFB2-8357-4475-933E-D0DC02D87358}" srcOrd="0" destOrd="0" presId="urn:microsoft.com/office/officeart/2018/5/layout/IconCircleLabelList"/>
    <dgm:cxn modelId="{F5A1CBB2-215D-4B9C-9B19-58FF38081CE8}" type="presParOf" srcId="{ED85D338-70F7-4101-82E0-3DD18455F0CC}" destId="{1E5C8B2E-1AD5-4A42-BC20-DD4BB6E2490E}" srcOrd="1" destOrd="0" presId="urn:microsoft.com/office/officeart/2018/5/layout/IconCircleLabelList"/>
    <dgm:cxn modelId="{58EDEF82-9B76-4920-9E22-9BE6A741C086}" type="presParOf" srcId="{ED85D338-70F7-4101-82E0-3DD18455F0CC}" destId="{5897C193-6FB1-4ACC-AFAC-42B9CACCC3F3}" srcOrd="2" destOrd="0" presId="urn:microsoft.com/office/officeart/2018/5/layout/IconCircleLabelList"/>
    <dgm:cxn modelId="{5D657B42-C78D-41DF-A908-C47BA79049EF}" type="presParOf" srcId="{ED85D338-70F7-4101-82E0-3DD18455F0CC}" destId="{9D29A40D-D81A-4D1B-A94C-CF14D26C8CEB}" srcOrd="3" destOrd="0" presId="urn:microsoft.com/office/officeart/2018/5/layout/IconCircleLabelList"/>
    <dgm:cxn modelId="{5FFC115A-92F5-478E-8BFE-B67FDE85E33D}" type="presParOf" srcId="{CADCF6C3-FE01-4C78-9FF1-109A7598C17D}" destId="{9E709BDC-DB0A-4E11-93C0-E83F47DB07F5}" srcOrd="13" destOrd="0" presId="urn:microsoft.com/office/officeart/2018/5/layout/IconCircleLabelList"/>
    <dgm:cxn modelId="{625F2C62-8F7C-4160-821D-04844645B2C9}" type="presParOf" srcId="{CADCF6C3-FE01-4C78-9FF1-109A7598C17D}" destId="{78D7C376-D8C8-4DB3-BEFE-C8A09578BD9C}" srcOrd="14" destOrd="0" presId="urn:microsoft.com/office/officeart/2018/5/layout/IconCircleLabelList"/>
    <dgm:cxn modelId="{E8778224-078A-48B4-A342-AC3A3D558044}" type="presParOf" srcId="{78D7C376-D8C8-4DB3-BEFE-C8A09578BD9C}" destId="{D32CC4D6-D991-4292-9995-1F5D44FB5DE0}" srcOrd="0" destOrd="0" presId="urn:microsoft.com/office/officeart/2018/5/layout/IconCircleLabelList"/>
    <dgm:cxn modelId="{36F4A958-F3DE-4CC3-A030-23F0C63753AF}" type="presParOf" srcId="{78D7C376-D8C8-4DB3-BEFE-C8A09578BD9C}" destId="{9A617F02-9E21-47FB-83D8-90BE47C4FEC2}" srcOrd="1" destOrd="0" presId="urn:microsoft.com/office/officeart/2018/5/layout/IconCircleLabelList"/>
    <dgm:cxn modelId="{CDC5BFAB-AD5F-4907-A9CC-87052DB606CC}" type="presParOf" srcId="{78D7C376-D8C8-4DB3-BEFE-C8A09578BD9C}" destId="{51BB0EA5-3587-4E2C-A6A4-C0C56023778B}" srcOrd="2" destOrd="0" presId="urn:microsoft.com/office/officeart/2018/5/layout/IconCircleLabelList"/>
    <dgm:cxn modelId="{99777FF5-7520-4DF5-A5C2-5443F0C9DAD7}" type="presParOf" srcId="{78D7C376-D8C8-4DB3-BEFE-C8A09578BD9C}" destId="{AE5F4B88-07EC-4102-8D78-1FC4BA94C7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9A209-C86D-48D8-BBB5-825A92851D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9135F1-DACE-4B05-8576-7C2030D2884C}">
      <dgm:prSet/>
      <dgm:spPr/>
      <dgm:t>
        <a:bodyPr/>
        <a:lstStyle/>
        <a:p>
          <a:r>
            <a:rPr lang="en-IN" b="0" i="0"/>
            <a:t>1. Efficiency: Saves time and effort by sending bulk emails.</a:t>
          </a:r>
          <a:endParaRPr lang="en-US"/>
        </a:p>
      </dgm:t>
    </dgm:pt>
    <dgm:pt modelId="{AC2A63CD-928F-494A-9D22-37849E0A8A88}" type="parTrans" cxnId="{65F1A1DA-C7DF-4A4B-949E-F62929C54B5C}">
      <dgm:prSet/>
      <dgm:spPr/>
      <dgm:t>
        <a:bodyPr/>
        <a:lstStyle/>
        <a:p>
          <a:endParaRPr lang="en-US"/>
        </a:p>
      </dgm:t>
    </dgm:pt>
    <dgm:pt modelId="{388AD0D7-21CA-4695-BD10-3598C8772CC0}" type="sibTrans" cxnId="{65F1A1DA-C7DF-4A4B-949E-F62929C54B5C}">
      <dgm:prSet/>
      <dgm:spPr/>
      <dgm:t>
        <a:bodyPr/>
        <a:lstStyle/>
        <a:p>
          <a:endParaRPr lang="en-US"/>
        </a:p>
      </dgm:t>
    </dgm:pt>
    <dgm:pt modelId="{F5E70109-E468-4F92-BF2B-27C7A6D490F0}">
      <dgm:prSet/>
      <dgm:spPr/>
      <dgm:t>
        <a:bodyPr/>
        <a:lstStyle/>
        <a:p>
          <a:r>
            <a:rPr lang="en-IN" b="0" i="0"/>
            <a:t>2. Reach: Communicates with a large audience simultaneously.</a:t>
          </a:r>
          <a:endParaRPr lang="en-US"/>
        </a:p>
      </dgm:t>
    </dgm:pt>
    <dgm:pt modelId="{1827B73B-C527-4722-9BD9-AEA25BA6A3CA}" type="parTrans" cxnId="{62EE2DE8-E232-4818-ADC3-00103C29F9CF}">
      <dgm:prSet/>
      <dgm:spPr/>
      <dgm:t>
        <a:bodyPr/>
        <a:lstStyle/>
        <a:p>
          <a:endParaRPr lang="en-US"/>
        </a:p>
      </dgm:t>
    </dgm:pt>
    <dgm:pt modelId="{E88F6068-043E-403F-95B9-3995F27DFEE1}" type="sibTrans" cxnId="{62EE2DE8-E232-4818-ADC3-00103C29F9CF}">
      <dgm:prSet/>
      <dgm:spPr/>
      <dgm:t>
        <a:bodyPr/>
        <a:lstStyle/>
        <a:p>
          <a:endParaRPr lang="en-US"/>
        </a:p>
      </dgm:t>
    </dgm:pt>
    <dgm:pt modelId="{549E48FB-55DA-422E-BD06-FCDCAE3340A8}">
      <dgm:prSet/>
      <dgm:spPr/>
      <dgm:t>
        <a:bodyPr/>
        <a:lstStyle/>
        <a:p>
          <a:r>
            <a:rPr lang="en-IN" b="0" i="0"/>
            <a:t>3. Personalization: Tailors content based on recipient preferences.</a:t>
          </a:r>
          <a:endParaRPr lang="en-US"/>
        </a:p>
      </dgm:t>
    </dgm:pt>
    <dgm:pt modelId="{18687FCA-FBE8-4817-BF58-7DC3075DAA3A}" type="parTrans" cxnId="{6BE119A2-34A7-4A59-AF7C-6C842D49F813}">
      <dgm:prSet/>
      <dgm:spPr/>
      <dgm:t>
        <a:bodyPr/>
        <a:lstStyle/>
        <a:p>
          <a:endParaRPr lang="en-US"/>
        </a:p>
      </dgm:t>
    </dgm:pt>
    <dgm:pt modelId="{9ABE8D15-1A80-409E-A23D-0495A25DE676}" type="sibTrans" cxnId="{6BE119A2-34A7-4A59-AF7C-6C842D49F813}">
      <dgm:prSet/>
      <dgm:spPr/>
      <dgm:t>
        <a:bodyPr/>
        <a:lstStyle/>
        <a:p>
          <a:endParaRPr lang="en-US"/>
        </a:p>
      </dgm:t>
    </dgm:pt>
    <dgm:pt modelId="{1E65276E-42F3-4C33-9127-0BD63A56B339}">
      <dgm:prSet/>
      <dgm:spPr/>
      <dgm:t>
        <a:bodyPr/>
        <a:lstStyle/>
        <a:p>
          <a:r>
            <a:rPr lang="en-IN" b="0" i="0"/>
            <a:t>4. Cost-Effective: Economical compared to traditional mail.</a:t>
          </a:r>
          <a:endParaRPr lang="en-US"/>
        </a:p>
      </dgm:t>
    </dgm:pt>
    <dgm:pt modelId="{7710F1AF-D0F3-4599-99F9-1790C596E5F7}" type="parTrans" cxnId="{536B8F6F-A936-4318-BC5B-A1ED8760334F}">
      <dgm:prSet/>
      <dgm:spPr/>
      <dgm:t>
        <a:bodyPr/>
        <a:lstStyle/>
        <a:p>
          <a:endParaRPr lang="en-US"/>
        </a:p>
      </dgm:t>
    </dgm:pt>
    <dgm:pt modelId="{F5C288AF-AEDF-452B-B12F-46BBBD2644A4}" type="sibTrans" cxnId="{536B8F6F-A936-4318-BC5B-A1ED8760334F}">
      <dgm:prSet/>
      <dgm:spPr/>
      <dgm:t>
        <a:bodyPr/>
        <a:lstStyle/>
        <a:p>
          <a:endParaRPr lang="en-US"/>
        </a:p>
      </dgm:t>
    </dgm:pt>
    <dgm:pt modelId="{F1EF574E-B713-44EA-A886-202E45E3CD41}">
      <dgm:prSet/>
      <dgm:spPr/>
      <dgm:t>
        <a:bodyPr/>
        <a:lstStyle/>
        <a:p>
          <a:r>
            <a:rPr lang="en-IN" b="0" i="0"/>
            <a:t>5. Analytics: Tracks campaign performance for optimization.</a:t>
          </a:r>
          <a:endParaRPr lang="en-US"/>
        </a:p>
      </dgm:t>
    </dgm:pt>
    <dgm:pt modelId="{2A9363BD-F49C-4072-BD3C-49134E49C890}" type="parTrans" cxnId="{44795A1A-CC3C-40CF-ABDD-DCF8220C4826}">
      <dgm:prSet/>
      <dgm:spPr/>
      <dgm:t>
        <a:bodyPr/>
        <a:lstStyle/>
        <a:p>
          <a:endParaRPr lang="en-US"/>
        </a:p>
      </dgm:t>
    </dgm:pt>
    <dgm:pt modelId="{2B47FF92-DB9F-4186-BB79-71412244A3D1}" type="sibTrans" cxnId="{44795A1A-CC3C-40CF-ABDD-DCF8220C4826}">
      <dgm:prSet/>
      <dgm:spPr/>
      <dgm:t>
        <a:bodyPr/>
        <a:lstStyle/>
        <a:p>
          <a:endParaRPr lang="en-US"/>
        </a:p>
      </dgm:t>
    </dgm:pt>
    <dgm:pt modelId="{5D9140D7-72DB-4127-80FF-073D5DED476A}">
      <dgm:prSet/>
      <dgm:spPr/>
      <dgm:t>
        <a:bodyPr/>
        <a:lstStyle/>
        <a:p>
          <a:r>
            <a:rPr lang="en-IN" b="0" i="0"/>
            <a:t>6. Automation: Streamlines email management and delivery.</a:t>
          </a:r>
          <a:endParaRPr lang="en-US"/>
        </a:p>
      </dgm:t>
    </dgm:pt>
    <dgm:pt modelId="{5F17D3C9-1625-4357-B9FD-261A65E58990}" type="parTrans" cxnId="{54A2DF43-4D2D-44B8-84D9-B72A37D470AF}">
      <dgm:prSet/>
      <dgm:spPr/>
      <dgm:t>
        <a:bodyPr/>
        <a:lstStyle/>
        <a:p>
          <a:endParaRPr lang="en-US"/>
        </a:p>
      </dgm:t>
    </dgm:pt>
    <dgm:pt modelId="{15EFBC53-5196-499B-B7BC-DEBC0B35C799}" type="sibTrans" cxnId="{54A2DF43-4D2D-44B8-84D9-B72A37D470AF}">
      <dgm:prSet/>
      <dgm:spPr/>
      <dgm:t>
        <a:bodyPr/>
        <a:lstStyle/>
        <a:p>
          <a:endParaRPr lang="en-US"/>
        </a:p>
      </dgm:t>
    </dgm:pt>
    <dgm:pt modelId="{538BD8F7-2254-427C-8B1C-CC7745D25B46}">
      <dgm:prSet/>
      <dgm:spPr/>
      <dgm:t>
        <a:bodyPr/>
        <a:lstStyle/>
        <a:p>
          <a:r>
            <a:rPr lang="en-IN" b="0" i="0"/>
            <a:t>7. Consistency: Maintains uniform messaging and branding.</a:t>
          </a:r>
          <a:endParaRPr lang="en-US"/>
        </a:p>
      </dgm:t>
    </dgm:pt>
    <dgm:pt modelId="{9397A69C-953A-4737-9695-1B29D66B72C7}" type="parTrans" cxnId="{375F11EE-A998-4F21-AC35-6A695DADBF90}">
      <dgm:prSet/>
      <dgm:spPr/>
      <dgm:t>
        <a:bodyPr/>
        <a:lstStyle/>
        <a:p>
          <a:endParaRPr lang="en-US"/>
        </a:p>
      </dgm:t>
    </dgm:pt>
    <dgm:pt modelId="{CC40D4D9-5099-4401-A074-D4D7B535BBA6}" type="sibTrans" cxnId="{375F11EE-A998-4F21-AC35-6A695DADBF90}">
      <dgm:prSet/>
      <dgm:spPr/>
      <dgm:t>
        <a:bodyPr/>
        <a:lstStyle/>
        <a:p>
          <a:endParaRPr lang="en-US"/>
        </a:p>
      </dgm:t>
    </dgm:pt>
    <dgm:pt modelId="{9C4B2D02-CB39-4EE5-A383-DFC38825BEDF}">
      <dgm:prSet/>
      <dgm:spPr/>
      <dgm:t>
        <a:bodyPr/>
        <a:lstStyle/>
        <a:p>
          <a:r>
            <a:rPr lang="en-IN" b="0" i="0"/>
            <a:t>8. Regulatory Compliance: Ensures adherence to email regulations.</a:t>
          </a:r>
          <a:endParaRPr lang="en-US"/>
        </a:p>
      </dgm:t>
    </dgm:pt>
    <dgm:pt modelId="{F47E9BAD-CE45-41D4-8241-61D4E7428A94}" type="parTrans" cxnId="{3FECAD71-7632-460D-89D4-0A373AE1E54B}">
      <dgm:prSet/>
      <dgm:spPr/>
      <dgm:t>
        <a:bodyPr/>
        <a:lstStyle/>
        <a:p>
          <a:endParaRPr lang="en-US"/>
        </a:p>
      </dgm:t>
    </dgm:pt>
    <dgm:pt modelId="{93EDEE73-541A-4A29-853E-25609BE2E533}" type="sibTrans" cxnId="{3FECAD71-7632-460D-89D4-0A373AE1E54B}">
      <dgm:prSet/>
      <dgm:spPr/>
      <dgm:t>
        <a:bodyPr/>
        <a:lstStyle/>
        <a:p>
          <a:endParaRPr lang="en-US"/>
        </a:p>
      </dgm:t>
    </dgm:pt>
    <dgm:pt modelId="{C15AFAC6-B200-4A08-96C1-825ECDDC0E0C}">
      <dgm:prSet/>
      <dgm:spPr/>
      <dgm:t>
        <a:bodyPr/>
        <a:lstStyle/>
        <a:p>
          <a:r>
            <a:rPr lang="en-IN" b="0" i="0"/>
            <a:t>9. Integration: Seamlessly connects with other tools and platforms.</a:t>
          </a:r>
          <a:endParaRPr lang="en-US"/>
        </a:p>
      </dgm:t>
    </dgm:pt>
    <dgm:pt modelId="{B776DB56-3A68-4855-AD64-10F055816A1C}" type="parTrans" cxnId="{B89899E8-2D02-4B36-B288-0E9A8F04B95E}">
      <dgm:prSet/>
      <dgm:spPr/>
      <dgm:t>
        <a:bodyPr/>
        <a:lstStyle/>
        <a:p>
          <a:endParaRPr lang="en-US"/>
        </a:p>
      </dgm:t>
    </dgm:pt>
    <dgm:pt modelId="{8F8D9EA5-6259-44D5-8077-B7F40882E743}" type="sibTrans" cxnId="{B89899E8-2D02-4B36-B288-0E9A8F04B95E}">
      <dgm:prSet/>
      <dgm:spPr/>
      <dgm:t>
        <a:bodyPr/>
        <a:lstStyle/>
        <a:p>
          <a:endParaRPr lang="en-US"/>
        </a:p>
      </dgm:t>
    </dgm:pt>
    <dgm:pt modelId="{FFD8E335-3A54-4554-99C2-E6EB0CB31419}">
      <dgm:prSet/>
      <dgm:spPr/>
      <dgm:t>
        <a:bodyPr/>
        <a:lstStyle/>
        <a:p>
          <a:r>
            <a:rPr lang="en-IN" b="0" i="0"/>
            <a:t>10. Customer Engagement: Enhances interaction and loyalty through targeted content.</a:t>
          </a:r>
          <a:endParaRPr lang="en-US"/>
        </a:p>
      </dgm:t>
    </dgm:pt>
    <dgm:pt modelId="{CD53F5A7-D17A-411C-ADFB-98CD85975B8A}" type="parTrans" cxnId="{8A52A71A-6A09-4721-91C8-42D8DBC87473}">
      <dgm:prSet/>
      <dgm:spPr/>
      <dgm:t>
        <a:bodyPr/>
        <a:lstStyle/>
        <a:p>
          <a:endParaRPr lang="en-US"/>
        </a:p>
      </dgm:t>
    </dgm:pt>
    <dgm:pt modelId="{BB438154-CD59-4527-926A-570CF1CC465B}" type="sibTrans" cxnId="{8A52A71A-6A09-4721-91C8-42D8DBC87473}">
      <dgm:prSet/>
      <dgm:spPr/>
      <dgm:t>
        <a:bodyPr/>
        <a:lstStyle/>
        <a:p>
          <a:endParaRPr lang="en-US"/>
        </a:p>
      </dgm:t>
    </dgm:pt>
    <dgm:pt modelId="{68DD5703-7958-4C26-8C85-39071F365C73}" type="pres">
      <dgm:prSet presAssocID="{9189A209-C86D-48D8-BBB5-825A92851D3A}" presName="diagram" presStyleCnt="0">
        <dgm:presLayoutVars>
          <dgm:dir/>
          <dgm:resizeHandles val="exact"/>
        </dgm:presLayoutVars>
      </dgm:prSet>
      <dgm:spPr/>
    </dgm:pt>
    <dgm:pt modelId="{62F24323-7C1D-4C88-AE33-E493249AE867}" type="pres">
      <dgm:prSet presAssocID="{169135F1-DACE-4B05-8576-7C2030D2884C}" presName="node" presStyleLbl="node1" presStyleIdx="0" presStyleCnt="10">
        <dgm:presLayoutVars>
          <dgm:bulletEnabled val="1"/>
        </dgm:presLayoutVars>
      </dgm:prSet>
      <dgm:spPr/>
    </dgm:pt>
    <dgm:pt modelId="{EC43BE62-0DFA-4068-8E9E-A5F6123C9D55}" type="pres">
      <dgm:prSet presAssocID="{388AD0D7-21CA-4695-BD10-3598C8772CC0}" presName="sibTrans" presStyleCnt="0"/>
      <dgm:spPr/>
    </dgm:pt>
    <dgm:pt modelId="{87F0EEAA-4720-4653-BEF6-F6D37907F04A}" type="pres">
      <dgm:prSet presAssocID="{F5E70109-E468-4F92-BF2B-27C7A6D490F0}" presName="node" presStyleLbl="node1" presStyleIdx="1" presStyleCnt="10">
        <dgm:presLayoutVars>
          <dgm:bulletEnabled val="1"/>
        </dgm:presLayoutVars>
      </dgm:prSet>
      <dgm:spPr/>
    </dgm:pt>
    <dgm:pt modelId="{CF5C94ED-ADCC-4356-B9E8-A9ED9F6A06EA}" type="pres">
      <dgm:prSet presAssocID="{E88F6068-043E-403F-95B9-3995F27DFEE1}" presName="sibTrans" presStyleCnt="0"/>
      <dgm:spPr/>
    </dgm:pt>
    <dgm:pt modelId="{F24488B8-81C9-4D87-B415-405E8B057540}" type="pres">
      <dgm:prSet presAssocID="{549E48FB-55DA-422E-BD06-FCDCAE3340A8}" presName="node" presStyleLbl="node1" presStyleIdx="2" presStyleCnt="10">
        <dgm:presLayoutVars>
          <dgm:bulletEnabled val="1"/>
        </dgm:presLayoutVars>
      </dgm:prSet>
      <dgm:spPr/>
    </dgm:pt>
    <dgm:pt modelId="{94AB6899-4B64-4C94-B96E-01D69B83FC56}" type="pres">
      <dgm:prSet presAssocID="{9ABE8D15-1A80-409E-A23D-0495A25DE676}" presName="sibTrans" presStyleCnt="0"/>
      <dgm:spPr/>
    </dgm:pt>
    <dgm:pt modelId="{4B289311-DE9F-4DFC-988B-C2B6AFB876D5}" type="pres">
      <dgm:prSet presAssocID="{1E65276E-42F3-4C33-9127-0BD63A56B339}" presName="node" presStyleLbl="node1" presStyleIdx="3" presStyleCnt="10">
        <dgm:presLayoutVars>
          <dgm:bulletEnabled val="1"/>
        </dgm:presLayoutVars>
      </dgm:prSet>
      <dgm:spPr/>
    </dgm:pt>
    <dgm:pt modelId="{F1C66D74-4AEA-4436-9AB8-4EC0E68A150B}" type="pres">
      <dgm:prSet presAssocID="{F5C288AF-AEDF-452B-B12F-46BBBD2644A4}" presName="sibTrans" presStyleCnt="0"/>
      <dgm:spPr/>
    </dgm:pt>
    <dgm:pt modelId="{E3D7A3DB-27C7-4B03-81AD-E46D4216D761}" type="pres">
      <dgm:prSet presAssocID="{F1EF574E-B713-44EA-A886-202E45E3CD41}" presName="node" presStyleLbl="node1" presStyleIdx="4" presStyleCnt="10">
        <dgm:presLayoutVars>
          <dgm:bulletEnabled val="1"/>
        </dgm:presLayoutVars>
      </dgm:prSet>
      <dgm:spPr/>
    </dgm:pt>
    <dgm:pt modelId="{035233C3-92D0-4496-BE74-C2A8C8ACC133}" type="pres">
      <dgm:prSet presAssocID="{2B47FF92-DB9F-4186-BB79-71412244A3D1}" presName="sibTrans" presStyleCnt="0"/>
      <dgm:spPr/>
    </dgm:pt>
    <dgm:pt modelId="{8310FC9D-C025-4365-8942-BF03FDBD29BD}" type="pres">
      <dgm:prSet presAssocID="{5D9140D7-72DB-4127-80FF-073D5DED476A}" presName="node" presStyleLbl="node1" presStyleIdx="5" presStyleCnt="10">
        <dgm:presLayoutVars>
          <dgm:bulletEnabled val="1"/>
        </dgm:presLayoutVars>
      </dgm:prSet>
      <dgm:spPr/>
    </dgm:pt>
    <dgm:pt modelId="{054B63A8-CB96-4456-BFBB-70976F19D9DB}" type="pres">
      <dgm:prSet presAssocID="{15EFBC53-5196-499B-B7BC-DEBC0B35C799}" presName="sibTrans" presStyleCnt="0"/>
      <dgm:spPr/>
    </dgm:pt>
    <dgm:pt modelId="{666D7F00-C551-4E0F-A902-9EE80CED5746}" type="pres">
      <dgm:prSet presAssocID="{538BD8F7-2254-427C-8B1C-CC7745D25B46}" presName="node" presStyleLbl="node1" presStyleIdx="6" presStyleCnt="10">
        <dgm:presLayoutVars>
          <dgm:bulletEnabled val="1"/>
        </dgm:presLayoutVars>
      </dgm:prSet>
      <dgm:spPr/>
    </dgm:pt>
    <dgm:pt modelId="{6BF7E60A-9536-47E3-AECC-17F9044E6D94}" type="pres">
      <dgm:prSet presAssocID="{CC40D4D9-5099-4401-A074-D4D7B535BBA6}" presName="sibTrans" presStyleCnt="0"/>
      <dgm:spPr/>
    </dgm:pt>
    <dgm:pt modelId="{286C7E5D-96A1-4790-A571-EBA7DCC8CA11}" type="pres">
      <dgm:prSet presAssocID="{9C4B2D02-CB39-4EE5-A383-DFC38825BEDF}" presName="node" presStyleLbl="node1" presStyleIdx="7" presStyleCnt="10">
        <dgm:presLayoutVars>
          <dgm:bulletEnabled val="1"/>
        </dgm:presLayoutVars>
      </dgm:prSet>
      <dgm:spPr/>
    </dgm:pt>
    <dgm:pt modelId="{CE75C921-2F02-460B-92D2-9FEB896808C5}" type="pres">
      <dgm:prSet presAssocID="{93EDEE73-541A-4A29-853E-25609BE2E533}" presName="sibTrans" presStyleCnt="0"/>
      <dgm:spPr/>
    </dgm:pt>
    <dgm:pt modelId="{6F2327E7-0D7F-403E-B330-D2AD0C012805}" type="pres">
      <dgm:prSet presAssocID="{C15AFAC6-B200-4A08-96C1-825ECDDC0E0C}" presName="node" presStyleLbl="node1" presStyleIdx="8" presStyleCnt="10">
        <dgm:presLayoutVars>
          <dgm:bulletEnabled val="1"/>
        </dgm:presLayoutVars>
      </dgm:prSet>
      <dgm:spPr/>
    </dgm:pt>
    <dgm:pt modelId="{2184191A-5EB9-4D1B-AF70-8377E9EE3EDA}" type="pres">
      <dgm:prSet presAssocID="{8F8D9EA5-6259-44D5-8077-B7F40882E743}" presName="sibTrans" presStyleCnt="0"/>
      <dgm:spPr/>
    </dgm:pt>
    <dgm:pt modelId="{1D45A620-24BA-4600-902D-AAFAD87CFB89}" type="pres">
      <dgm:prSet presAssocID="{FFD8E335-3A54-4554-99C2-E6EB0CB31419}" presName="node" presStyleLbl="node1" presStyleIdx="9" presStyleCnt="10">
        <dgm:presLayoutVars>
          <dgm:bulletEnabled val="1"/>
        </dgm:presLayoutVars>
      </dgm:prSet>
      <dgm:spPr/>
    </dgm:pt>
  </dgm:ptLst>
  <dgm:cxnLst>
    <dgm:cxn modelId="{44795A1A-CC3C-40CF-ABDD-DCF8220C4826}" srcId="{9189A209-C86D-48D8-BBB5-825A92851D3A}" destId="{F1EF574E-B713-44EA-A886-202E45E3CD41}" srcOrd="4" destOrd="0" parTransId="{2A9363BD-F49C-4072-BD3C-49134E49C890}" sibTransId="{2B47FF92-DB9F-4186-BB79-71412244A3D1}"/>
    <dgm:cxn modelId="{8A52A71A-6A09-4721-91C8-42D8DBC87473}" srcId="{9189A209-C86D-48D8-BBB5-825A92851D3A}" destId="{FFD8E335-3A54-4554-99C2-E6EB0CB31419}" srcOrd="9" destOrd="0" parTransId="{CD53F5A7-D17A-411C-ADFB-98CD85975B8A}" sibTransId="{BB438154-CD59-4527-926A-570CF1CC465B}"/>
    <dgm:cxn modelId="{06A4145E-B36E-4D77-9FD3-8349FDB1F607}" type="presOf" srcId="{5D9140D7-72DB-4127-80FF-073D5DED476A}" destId="{8310FC9D-C025-4365-8942-BF03FDBD29BD}" srcOrd="0" destOrd="0" presId="urn:microsoft.com/office/officeart/2005/8/layout/default"/>
    <dgm:cxn modelId="{57C66B62-145B-4E69-89B8-43B293C28903}" type="presOf" srcId="{538BD8F7-2254-427C-8B1C-CC7745D25B46}" destId="{666D7F00-C551-4E0F-A902-9EE80CED5746}" srcOrd="0" destOrd="0" presId="urn:microsoft.com/office/officeart/2005/8/layout/default"/>
    <dgm:cxn modelId="{54A2DF43-4D2D-44B8-84D9-B72A37D470AF}" srcId="{9189A209-C86D-48D8-BBB5-825A92851D3A}" destId="{5D9140D7-72DB-4127-80FF-073D5DED476A}" srcOrd="5" destOrd="0" parTransId="{5F17D3C9-1625-4357-B9FD-261A65E58990}" sibTransId="{15EFBC53-5196-499B-B7BC-DEBC0B35C799}"/>
    <dgm:cxn modelId="{536B8F6F-A936-4318-BC5B-A1ED8760334F}" srcId="{9189A209-C86D-48D8-BBB5-825A92851D3A}" destId="{1E65276E-42F3-4C33-9127-0BD63A56B339}" srcOrd="3" destOrd="0" parTransId="{7710F1AF-D0F3-4599-99F9-1790C596E5F7}" sibTransId="{F5C288AF-AEDF-452B-B12F-46BBBD2644A4}"/>
    <dgm:cxn modelId="{0F43E570-12FA-42FE-AB7E-CE224EF010F9}" type="presOf" srcId="{FFD8E335-3A54-4554-99C2-E6EB0CB31419}" destId="{1D45A620-24BA-4600-902D-AAFAD87CFB89}" srcOrd="0" destOrd="0" presId="urn:microsoft.com/office/officeart/2005/8/layout/default"/>
    <dgm:cxn modelId="{3FECAD71-7632-460D-89D4-0A373AE1E54B}" srcId="{9189A209-C86D-48D8-BBB5-825A92851D3A}" destId="{9C4B2D02-CB39-4EE5-A383-DFC38825BEDF}" srcOrd="7" destOrd="0" parTransId="{F47E9BAD-CE45-41D4-8241-61D4E7428A94}" sibTransId="{93EDEE73-541A-4A29-853E-25609BE2E533}"/>
    <dgm:cxn modelId="{4B6AF272-750A-4931-BBC8-697D953CA10B}" type="presOf" srcId="{C15AFAC6-B200-4A08-96C1-825ECDDC0E0C}" destId="{6F2327E7-0D7F-403E-B330-D2AD0C012805}" srcOrd="0" destOrd="0" presId="urn:microsoft.com/office/officeart/2005/8/layout/default"/>
    <dgm:cxn modelId="{5D49E276-EB0A-4F08-812D-26F6580AE4DF}" type="presOf" srcId="{1E65276E-42F3-4C33-9127-0BD63A56B339}" destId="{4B289311-DE9F-4DFC-988B-C2B6AFB876D5}" srcOrd="0" destOrd="0" presId="urn:microsoft.com/office/officeart/2005/8/layout/default"/>
    <dgm:cxn modelId="{19830F78-4F63-408D-AFB2-7018E281E7C4}" type="presOf" srcId="{169135F1-DACE-4B05-8576-7C2030D2884C}" destId="{62F24323-7C1D-4C88-AE33-E493249AE867}" srcOrd="0" destOrd="0" presId="urn:microsoft.com/office/officeart/2005/8/layout/default"/>
    <dgm:cxn modelId="{3FAE5A90-726C-4545-AEF7-E2C003FDA623}" type="presOf" srcId="{549E48FB-55DA-422E-BD06-FCDCAE3340A8}" destId="{F24488B8-81C9-4D87-B415-405E8B057540}" srcOrd="0" destOrd="0" presId="urn:microsoft.com/office/officeart/2005/8/layout/default"/>
    <dgm:cxn modelId="{6BE119A2-34A7-4A59-AF7C-6C842D49F813}" srcId="{9189A209-C86D-48D8-BBB5-825A92851D3A}" destId="{549E48FB-55DA-422E-BD06-FCDCAE3340A8}" srcOrd="2" destOrd="0" parTransId="{18687FCA-FBE8-4817-BF58-7DC3075DAA3A}" sibTransId="{9ABE8D15-1A80-409E-A23D-0495A25DE676}"/>
    <dgm:cxn modelId="{E8B367A5-CF3C-4525-9634-F927BE7EA524}" type="presOf" srcId="{9189A209-C86D-48D8-BBB5-825A92851D3A}" destId="{68DD5703-7958-4C26-8C85-39071F365C73}" srcOrd="0" destOrd="0" presId="urn:microsoft.com/office/officeart/2005/8/layout/default"/>
    <dgm:cxn modelId="{65F1A1DA-C7DF-4A4B-949E-F62929C54B5C}" srcId="{9189A209-C86D-48D8-BBB5-825A92851D3A}" destId="{169135F1-DACE-4B05-8576-7C2030D2884C}" srcOrd="0" destOrd="0" parTransId="{AC2A63CD-928F-494A-9D22-37849E0A8A88}" sibTransId="{388AD0D7-21CA-4695-BD10-3598C8772CC0}"/>
    <dgm:cxn modelId="{BC5E16E7-E12C-41D8-8D8E-1C2C77F5988D}" type="presOf" srcId="{F5E70109-E468-4F92-BF2B-27C7A6D490F0}" destId="{87F0EEAA-4720-4653-BEF6-F6D37907F04A}" srcOrd="0" destOrd="0" presId="urn:microsoft.com/office/officeart/2005/8/layout/default"/>
    <dgm:cxn modelId="{62EE2DE8-E232-4818-ADC3-00103C29F9CF}" srcId="{9189A209-C86D-48D8-BBB5-825A92851D3A}" destId="{F5E70109-E468-4F92-BF2B-27C7A6D490F0}" srcOrd="1" destOrd="0" parTransId="{1827B73B-C527-4722-9BD9-AEA25BA6A3CA}" sibTransId="{E88F6068-043E-403F-95B9-3995F27DFEE1}"/>
    <dgm:cxn modelId="{B89899E8-2D02-4B36-B288-0E9A8F04B95E}" srcId="{9189A209-C86D-48D8-BBB5-825A92851D3A}" destId="{C15AFAC6-B200-4A08-96C1-825ECDDC0E0C}" srcOrd="8" destOrd="0" parTransId="{B776DB56-3A68-4855-AD64-10F055816A1C}" sibTransId="{8F8D9EA5-6259-44D5-8077-B7F40882E743}"/>
    <dgm:cxn modelId="{EC3BC6EC-8005-406C-AD55-60CF261E3AF7}" type="presOf" srcId="{F1EF574E-B713-44EA-A886-202E45E3CD41}" destId="{E3D7A3DB-27C7-4B03-81AD-E46D4216D761}" srcOrd="0" destOrd="0" presId="urn:microsoft.com/office/officeart/2005/8/layout/default"/>
    <dgm:cxn modelId="{375F11EE-A998-4F21-AC35-6A695DADBF90}" srcId="{9189A209-C86D-48D8-BBB5-825A92851D3A}" destId="{538BD8F7-2254-427C-8B1C-CC7745D25B46}" srcOrd="6" destOrd="0" parTransId="{9397A69C-953A-4737-9695-1B29D66B72C7}" sibTransId="{CC40D4D9-5099-4401-A074-D4D7B535BBA6}"/>
    <dgm:cxn modelId="{5FFE5CFF-84F5-4E3B-8E9C-A5A7E630DA9F}" type="presOf" srcId="{9C4B2D02-CB39-4EE5-A383-DFC38825BEDF}" destId="{286C7E5D-96A1-4790-A571-EBA7DCC8CA11}" srcOrd="0" destOrd="0" presId="urn:microsoft.com/office/officeart/2005/8/layout/default"/>
    <dgm:cxn modelId="{5D2E1BB2-4688-4332-86A0-8982ADADD66B}" type="presParOf" srcId="{68DD5703-7958-4C26-8C85-39071F365C73}" destId="{62F24323-7C1D-4C88-AE33-E493249AE867}" srcOrd="0" destOrd="0" presId="urn:microsoft.com/office/officeart/2005/8/layout/default"/>
    <dgm:cxn modelId="{595B2D19-9CC1-4CEA-A3E1-5B816DB5AB01}" type="presParOf" srcId="{68DD5703-7958-4C26-8C85-39071F365C73}" destId="{EC43BE62-0DFA-4068-8E9E-A5F6123C9D55}" srcOrd="1" destOrd="0" presId="urn:microsoft.com/office/officeart/2005/8/layout/default"/>
    <dgm:cxn modelId="{E0BA3F66-DBC2-4A77-98B0-6059354740C8}" type="presParOf" srcId="{68DD5703-7958-4C26-8C85-39071F365C73}" destId="{87F0EEAA-4720-4653-BEF6-F6D37907F04A}" srcOrd="2" destOrd="0" presId="urn:microsoft.com/office/officeart/2005/8/layout/default"/>
    <dgm:cxn modelId="{F984A582-15CD-4A8D-86FC-64E18E4BAD8F}" type="presParOf" srcId="{68DD5703-7958-4C26-8C85-39071F365C73}" destId="{CF5C94ED-ADCC-4356-B9E8-A9ED9F6A06EA}" srcOrd="3" destOrd="0" presId="urn:microsoft.com/office/officeart/2005/8/layout/default"/>
    <dgm:cxn modelId="{F3CE326D-D6D5-4AFD-A2DB-2B327483583F}" type="presParOf" srcId="{68DD5703-7958-4C26-8C85-39071F365C73}" destId="{F24488B8-81C9-4D87-B415-405E8B057540}" srcOrd="4" destOrd="0" presId="urn:microsoft.com/office/officeart/2005/8/layout/default"/>
    <dgm:cxn modelId="{31CA716A-E78D-4818-B6E4-6CEE25CBD9FE}" type="presParOf" srcId="{68DD5703-7958-4C26-8C85-39071F365C73}" destId="{94AB6899-4B64-4C94-B96E-01D69B83FC56}" srcOrd="5" destOrd="0" presId="urn:microsoft.com/office/officeart/2005/8/layout/default"/>
    <dgm:cxn modelId="{42606775-E6A4-4976-844A-07ECA71E2895}" type="presParOf" srcId="{68DD5703-7958-4C26-8C85-39071F365C73}" destId="{4B289311-DE9F-4DFC-988B-C2B6AFB876D5}" srcOrd="6" destOrd="0" presId="urn:microsoft.com/office/officeart/2005/8/layout/default"/>
    <dgm:cxn modelId="{D2B5B6F5-B698-4960-B1A9-732A1F23F360}" type="presParOf" srcId="{68DD5703-7958-4C26-8C85-39071F365C73}" destId="{F1C66D74-4AEA-4436-9AB8-4EC0E68A150B}" srcOrd="7" destOrd="0" presId="urn:microsoft.com/office/officeart/2005/8/layout/default"/>
    <dgm:cxn modelId="{00B2DB89-5D19-456E-BD11-B7526D977047}" type="presParOf" srcId="{68DD5703-7958-4C26-8C85-39071F365C73}" destId="{E3D7A3DB-27C7-4B03-81AD-E46D4216D761}" srcOrd="8" destOrd="0" presId="urn:microsoft.com/office/officeart/2005/8/layout/default"/>
    <dgm:cxn modelId="{2F7AA0D6-17BC-4296-BC67-E1950AAEEFF4}" type="presParOf" srcId="{68DD5703-7958-4C26-8C85-39071F365C73}" destId="{035233C3-92D0-4496-BE74-C2A8C8ACC133}" srcOrd="9" destOrd="0" presId="urn:microsoft.com/office/officeart/2005/8/layout/default"/>
    <dgm:cxn modelId="{5DB71D17-9A87-4944-B6A8-95EC60DB2A39}" type="presParOf" srcId="{68DD5703-7958-4C26-8C85-39071F365C73}" destId="{8310FC9D-C025-4365-8942-BF03FDBD29BD}" srcOrd="10" destOrd="0" presId="urn:microsoft.com/office/officeart/2005/8/layout/default"/>
    <dgm:cxn modelId="{5071B705-BF5B-40CD-8B78-975BF764DD87}" type="presParOf" srcId="{68DD5703-7958-4C26-8C85-39071F365C73}" destId="{054B63A8-CB96-4456-BFBB-70976F19D9DB}" srcOrd="11" destOrd="0" presId="urn:microsoft.com/office/officeart/2005/8/layout/default"/>
    <dgm:cxn modelId="{4A88D533-0A7E-4826-9501-8602D5DF038B}" type="presParOf" srcId="{68DD5703-7958-4C26-8C85-39071F365C73}" destId="{666D7F00-C551-4E0F-A902-9EE80CED5746}" srcOrd="12" destOrd="0" presId="urn:microsoft.com/office/officeart/2005/8/layout/default"/>
    <dgm:cxn modelId="{59218DE6-1605-4557-910F-F46263207617}" type="presParOf" srcId="{68DD5703-7958-4C26-8C85-39071F365C73}" destId="{6BF7E60A-9536-47E3-AECC-17F9044E6D94}" srcOrd="13" destOrd="0" presId="urn:microsoft.com/office/officeart/2005/8/layout/default"/>
    <dgm:cxn modelId="{EAE41747-5D27-4F23-96BB-4EE9FB8AB526}" type="presParOf" srcId="{68DD5703-7958-4C26-8C85-39071F365C73}" destId="{286C7E5D-96A1-4790-A571-EBA7DCC8CA11}" srcOrd="14" destOrd="0" presId="urn:microsoft.com/office/officeart/2005/8/layout/default"/>
    <dgm:cxn modelId="{5CD9BC8F-38E8-4CDD-9617-794DEA8D185F}" type="presParOf" srcId="{68DD5703-7958-4C26-8C85-39071F365C73}" destId="{CE75C921-2F02-460B-92D2-9FEB896808C5}" srcOrd="15" destOrd="0" presId="urn:microsoft.com/office/officeart/2005/8/layout/default"/>
    <dgm:cxn modelId="{A7F1DFB5-E5B7-41B9-9734-5E47DA615692}" type="presParOf" srcId="{68DD5703-7958-4C26-8C85-39071F365C73}" destId="{6F2327E7-0D7F-403E-B330-D2AD0C012805}" srcOrd="16" destOrd="0" presId="urn:microsoft.com/office/officeart/2005/8/layout/default"/>
    <dgm:cxn modelId="{56D177D4-4A6E-40E2-B895-BDAB8882063F}" type="presParOf" srcId="{68DD5703-7958-4C26-8C85-39071F365C73}" destId="{2184191A-5EB9-4D1B-AF70-8377E9EE3EDA}" srcOrd="17" destOrd="0" presId="urn:microsoft.com/office/officeart/2005/8/layout/default"/>
    <dgm:cxn modelId="{FE84C4CC-7B1F-41F4-A3FE-54B4101C9BB1}" type="presParOf" srcId="{68DD5703-7958-4C26-8C85-39071F365C73}" destId="{1D45A620-24BA-4600-902D-AAFAD87CFB8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3DA49-C84C-4529-9DCC-2B504B7428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FD0D6-43B2-43F8-9AAF-E65D77BDE875}">
      <dgm:prSet/>
      <dgm:spPr/>
      <dgm:t>
        <a:bodyPr/>
        <a:lstStyle/>
        <a:p>
          <a:r>
            <a:rPr lang="en-IN" b="0" i="0"/>
            <a:t>1. Risk of Spam: Bulk emails may trigger spam filters, harming sender reputation.</a:t>
          </a:r>
          <a:endParaRPr lang="en-US"/>
        </a:p>
      </dgm:t>
    </dgm:pt>
    <dgm:pt modelId="{FC69BD73-AF6D-449E-96E4-9C138B29B714}" type="parTrans" cxnId="{88187D6B-712D-40B7-9BE6-E9B81B0F7F93}">
      <dgm:prSet/>
      <dgm:spPr/>
      <dgm:t>
        <a:bodyPr/>
        <a:lstStyle/>
        <a:p>
          <a:endParaRPr lang="en-US"/>
        </a:p>
      </dgm:t>
    </dgm:pt>
    <dgm:pt modelId="{19FBAB76-EDBA-4237-BC46-FCED3CB62245}" type="sibTrans" cxnId="{88187D6B-712D-40B7-9BE6-E9B81B0F7F93}">
      <dgm:prSet/>
      <dgm:spPr/>
      <dgm:t>
        <a:bodyPr/>
        <a:lstStyle/>
        <a:p>
          <a:endParaRPr lang="en-US"/>
        </a:p>
      </dgm:t>
    </dgm:pt>
    <dgm:pt modelId="{B6ED83FC-C5AE-463F-B223-0F90B6AA9CE5}">
      <dgm:prSet/>
      <dgm:spPr/>
      <dgm:t>
        <a:bodyPr/>
        <a:lstStyle/>
        <a:p>
          <a:r>
            <a:rPr lang="en-IN" b="0" i="0"/>
            <a:t>2. Recipient Overload: Too many emails can overwhelm recipients, leading to disengagement.</a:t>
          </a:r>
          <a:endParaRPr lang="en-US"/>
        </a:p>
      </dgm:t>
    </dgm:pt>
    <dgm:pt modelId="{BBF807F6-E657-4609-B940-0358E578B331}" type="parTrans" cxnId="{84D69FE9-9FF2-47FA-84F7-5197FDE48330}">
      <dgm:prSet/>
      <dgm:spPr/>
      <dgm:t>
        <a:bodyPr/>
        <a:lstStyle/>
        <a:p>
          <a:endParaRPr lang="en-US"/>
        </a:p>
      </dgm:t>
    </dgm:pt>
    <dgm:pt modelId="{631B2600-1095-4813-BA55-C1D9B8839FE1}" type="sibTrans" cxnId="{84D69FE9-9FF2-47FA-84F7-5197FDE48330}">
      <dgm:prSet/>
      <dgm:spPr/>
      <dgm:t>
        <a:bodyPr/>
        <a:lstStyle/>
        <a:p>
          <a:endParaRPr lang="en-US"/>
        </a:p>
      </dgm:t>
    </dgm:pt>
    <dgm:pt modelId="{5F75BA87-C274-4AA7-99E9-78C769D64D1C}">
      <dgm:prSet/>
      <dgm:spPr/>
      <dgm:t>
        <a:bodyPr/>
        <a:lstStyle/>
        <a:p>
          <a:r>
            <a:rPr lang="en-IN" b="0" i="0"/>
            <a:t>3. Lack of Personalization: Mass emails may lack personal touch, reducing effectiveness.</a:t>
          </a:r>
          <a:endParaRPr lang="en-US"/>
        </a:p>
      </dgm:t>
    </dgm:pt>
    <dgm:pt modelId="{A8BF4FC8-68EE-490E-ACB7-47048C25F657}" type="parTrans" cxnId="{322ACC0F-F2DC-4B4A-BA07-A0E2F8315563}">
      <dgm:prSet/>
      <dgm:spPr/>
      <dgm:t>
        <a:bodyPr/>
        <a:lstStyle/>
        <a:p>
          <a:endParaRPr lang="en-US"/>
        </a:p>
      </dgm:t>
    </dgm:pt>
    <dgm:pt modelId="{462CF5F8-6E0E-4DD6-8203-1E5A75122B64}" type="sibTrans" cxnId="{322ACC0F-F2DC-4B4A-BA07-A0E2F8315563}">
      <dgm:prSet/>
      <dgm:spPr/>
      <dgm:t>
        <a:bodyPr/>
        <a:lstStyle/>
        <a:p>
          <a:endParaRPr lang="en-US"/>
        </a:p>
      </dgm:t>
    </dgm:pt>
    <dgm:pt modelId="{77102310-39B3-4A8B-A493-8A419A0157D4}">
      <dgm:prSet/>
      <dgm:spPr/>
      <dgm:t>
        <a:bodyPr/>
        <a:lstStyle/>
        <a:p>
          <a:r>
            <a:rPr lang="en-IN" b="0" i="0"/>
            <a:t>4. Potential Errors: Human or technical mistakes can lead to sending errors.</a:t>
          </a:r>
          <a:endParaRPr lang="en-US"/>
        </a:p>
      </dgm:t>
    </dgm:pt>
    <dgm:pt modelId="{F9D863C6-DAFB-4539-A051-94D7D7BF756B}" type="parTrans" cxnId="{4995B8C3-69D7-4A2A-9141-D5E072B38830}">
      <dgm:prSet/>
      <dgm:spPr/>
      <dgm:t>
        <a:bodyPr/>
        <a:lstStyle/>
        <a:p>
          <a:endParaRPr lang="en-US"/>
        </a:p>
      </dgm:t>
    </dgm:pt>
    <dgm:pt modelId="{6FA21D48-03D2-483F-A0AB-9CE3BA0D7D39}" type="sibTrans" cxnId="{4995B8C3-69D7-4A2A-9141-D5E072B38830}">
      <dgm:prSet/>
      <dgm:spPr/>
      <dgm:t>
        <a:bodyPr/>
        <a:lstStyle/>
        <a:p>
          <a:endParaRPr lang="en-US"/>
        </a:p>
      </dgm:t>
    </dgm:pt>
    <dgm:pt modelId="{7BBE6E76-7D32-4CF2-AE97-D12562D15A33}">
      <dgm:prSet/>
      <dgm:spPr/>
      <dgm:t>
        <a:bodyPr/>
        <a:lstStyle/>
        <a:p>
          <a:r>
            <a:rPr lang="en-IN" b="0" i="0"/>
            <a:t>5. Unsubscribes/Complaints: High volume may result in increased unsubscribes or complaints.</a:t>
          </a:r>
          <a:endParaRPr lang="en-US"/>
        </a:p>
      </dgm:t>
    </dgm:pt>
    <dgm:pt modelId="{C3CE5C04-6E9F-4550-81C2-163587B97742}" type="parTrans" cxnId="{26C04EB5-6FAE-4907-A8D8-253BF15A1519}">
      <dgm:prSet/>
      <dgm:spPr/>
      <dgm:t>
        <a:bodyPr/>
        <a:lstStyle/>
        <a:p>
          <a:endParaRPr lang="en-US"/>
        </a:p>
      </dgm:t>
    </dgm:pt>
    <dgm:pt modelId="{15ED1455-62E1-46BA-B54B-897A3B9A9419}" type="sibTrans" cxnId="{26C04EB5-6FAE-4907-A8D8-253BF15A1519}">
      <dgm:prSet/>
      <dgm:spPr/>
      <dgm:t>
        <a:bodyPr/>
        <a:lstStyle/>
        <a:p>
          <a:endParaRPr lang="en-US"/>
        </a:p>
      </dgm:t>
    </dgm:pt>
    <dgm:pt modelId="{AE56D0B8-8ECF-460E-89EC-27DC2E986B95}">
      <dgm:prSet/>
      <dgm:spPr/>
      <dgm:t>
        <a:bodyPr/>
        <a:lstStyle/>
        <a:p>
          <a:r>
            <a:rPr lang="en-IN" b="0" i="0"/>
            <a:t>6. Deliverability Issues: Some emails may not reach recipients due to spam filters.</a:t>
          </a:r>
          <a:endParaRPr lang="en-US"/>
        </a:p>
      </dgm:t>
    </dgm:pt>
    <dgm:pt modelId="{FFAB8F5C-B685-46D5-B23B-9694F153D3F0}" type="parTrans" cxnId="{3F6A2B84-FD4D-4BD6-A20A-11084A967ED5}">
      <dgm:prSet/>
      <dgm:spPr/>
      <dgm:t>
        <a:bodyPr/>
        <a:lstStyle/>
        <a:p>
          <a:endParaRPr lang="en-US"/>
        </a:p>
      </dgm:t>
    </dgm:pt>
    <dgm:pt modelId="{FA797308-85B8-4ABA-BF2B-57ED1F4AC0C7}" type="sibTrans" cxnId="{3F6A2B84-FD4D-4BD6-A20A-11084A967ED5}">
      <dgm:prSet/>
      <dgm:spPr/>
      <dgm:t>
        <a:bodyPr/>
        <a:lstStyle/>
        <a:p>
          <a:endParaRPr lang="en-US"/>
        </a:p>
      </dgm:t>
    </dgm:pt>
    <dgm:pt modelId="{5C10E9F8-8351-4813-9BEB-D7DC9DBBD244}">
      <dgm:prSet/>
      <dgm:spPr/>
      <dgm:t>
        <a:bodyPr/>
        <a:lstStyle/>
        <a:p>
          <a:r>
            <a:rPr lang="en-IN" b="0" i="0"/>
            <a:t>7. Cost Considerations: Larger volumes may incur higher costs, impacting budget.</a:t>
          </a:r>
          <a:endParaRPr lang="en-US"/>
        </a:p>
      </dgm:t>
    </dgm:pt>
    <dgm:pt modelId="{AB87FBE4-BC9C-4220-BF16-D06CD103CCFF}" type="parTrans" cxnId="{17601DC3-3053-4215-A5B8-5E20CE3E1757}">
      <dgm:prSet/>
      <dgm:spPr/>
      <dgm:t>
        <a:bodyPr/>
        <a:lstStyle/>
        <a:p>
          <a:endParaRPr lang="en-US"/>
        </a:p>
      </dgm:t>
    </dgm:pt>
    <dgm:pt modelId="{BB771C92-CCBA-45FF-BA5F-632F47ECFE62}" type="sibTrans" cxnId="{17601DC3-3053-4215-A5B8-5E20CE3E1757}">
      <dgm:prSet/>
      <dgm:spPr/>
      <dgm:t>
        <a:bodyPr/>
        <a:lstStyle/>
        <a:p>
          <a:endParaRPr lang="en-US"/>
        </a:p>
      </dgm:t>
    </dgm:pt>
    <dgm:pt modelId="{8355ACA0-6E14-41A3-A338-6743019A62E7}">
      <dgm:prSet/>
      <dgm:spPr/>
      <dgm:t>
        <a:bodyPr/>
        <a:lstStyle/>
        <a:p>
          <a:r>
            <a:rPr lang="en-IN" b="0" i="0"/>
            <a:t>8. Platform Dependency: Reliance on third-party platforms poses risks if they experience downtime.</a:t>
          </a:r>
          <a:endParaRPr lang="en-US"/>
        </a:p>
      </dgm:t>
    </dgm:pt>
    <dgm:pt modelId="{001A87EB-390E-46B1-AABB-369B9547A994}" type="parTrans" cxnId="{1F6A92B6-4EBE-4E6D-9A0C-C758654D6E37}">
      <dgm:prSet/>
      <dgm:spPr/>
      <dgm:t>
        <a:bodyPr/>
        <a:lstStyle/>
        <a:p>
          <a:endParaRPr lang="en-US"/>
        </a:p>
      </dgm:t>
    </dgm:pt>
    <dgm:pt modelId="{AC67F3E9-1D8B-47AC-93CE-2DC8EDD1DAA4}" type="sibTrans" cxnId="{1F6A92B6-4EBE-4E6D-9A0C-C758654D6E37}">
      <dgm:prSet/>
      <dgm:spPr/>
      <dgm:t>
        <a:bodyPr/>
        <a:lstStyle/>
        <a:p>
          <a:endParaRPr lang="en-US"/>
        </a:p>
      </dgm:t>
    </dgm:pt>
    <dgm:pt modelId="{F0D62975-0DDC-4FCF-AD7F-68FE94A780E0}">
      <dgm:prSet/>
      <dgm:spPr/>
      <dgm:t>
        <a:bodyPr/>
        <a:lstStyle/>
        <a:p>
          <a:r>
            <a:rPr lang="en-IN" b="0" i="0"/>
            <a:t>9. Privacy Concerns: Managing large email lists raises data privacy and compliance issues.</a:t>
          </a:r>
          <a:endParaRPr lang="en-US"/>
        </a:p>
      </dgm:t>
    </dgm:pt>
    <dgm:pt modelId="{6997BE7A-ED83-42E9-99CF-AFC22C662AB8}" type="parTrans" cxnId="{05C00A43-8164-46C0-A66F-FE33BED90BE8}">
      <dgm:prSet/>
      <dgm:spPr/>
      <dgm:t>
        <a:bodyPr/>
        <a:lstStyle/>
        <a:p>
          <a:endParaRPr lang="en-US"/>
        </a:p>
      </dgm:t>
    </dgm:pt>
    <dgm:pt modelId="{405ED58B-4396-45EB-8070-2E9DA9231125}" type="sibTrans" cxnId="{05C00A43-8164-46C0-A66F-FE33BED90BE8}">
      <dgm:prSet/>
      <dgm:spPr/>
      <dgm:t>
        <a:bodyPr/>
        <a:lstStyle/>
        <a:p>
          <a:endParaRPr lang="en-US"/>
        </a:p>
      </dgm:t>
    </dgm:pt>
    <dgm:pt modelId="{AE9AEEFE-2F95-48A2-836F-9CD75C84AB26}">
      <dgm:prSet/>
      <dgm:spPr/>
      <dgm:t>
        <a:bodyPr/>
        <a:lstStyle/>
        <a:p>
          <a:r>
            <a:rPr lang="en-IN" b="0" i="0"/>
            <a:t>10. Brand Perception: Poorly executed mass emails can damage brand reputation.</a:t>
          </a:r>
          <a:endParaRPr lang="en-US"/>
        </a:p>
      </dgm:t>
    </dgm:pt>
    <dgm:pt modelId="{675D12E7-A902-45C6-919A-820EE02096AF}" type="parTrans" cxnId="{A2B5F727-47DF-4564-888D-DB00A1FF7888}">
      <dgm:prSet/>
      <dgm:spPr/>
      <dgm:t>
        <a:bodyPr/>
        <a:lstStyle/>
        <a:p>
          <a:endParaRPr lang="en-US"/>
        </a:p>
      </dgm:t>
    </dgm:pt>
    <dgm:pt modelId="{EC34162B-A7AD-4FDB-BFBC-A533E3184831}" type="sibTrans" cxnId="{A2B5F727-47DF-4564-888D-DB00A1FF7888}">
      <dgm:prSet/>
      <dgm:spPr/>
      <dgm:t>
        <a:bodyPr/>
        <a:lstStyle/>
        <a:p>
          <a:endParaRPr lang="en-US"/>
        </a:p>
      </dgm:t>
    </dgm:pt>
    <dgm:pt modelId="{1E559101-D587-4EDE-BD14-CB1B9E87DA45}" type="pres">
      <dgm:prSet presAssocID="{9163DA49-C84C-4529-9DCC-2B504B742803}" presName="diagram" presStyleCnt="0">
        <dgm:presLayoutVars>
          <dgm:dir/>
          <dgm:resizeHandles val="exact"/>
        </dgm:presLayoutVars>
      </dgm:prSet>
      <dgm:spPr/>
    </dgm:pt>
    <dgm:pt modelId="{22D278F4-8D77-4FE6-9DA3-AC90F52228C3}" type="pres">
      <dgm:prSet presAssocID="{DF5FD0D6-43B2-43F8-9AAF-E65D77BDE875}" presName="node" presStyleLbl="node1" presStyleIdx="0" presStyleCnt="10">
        <dgm:presLayoutVars>
          <dgm:bulletEnabled val="1"/>
        </dgm:presLayoutVars>
      </dgm:prSet>
      <dgm:spPr/>
    </dgm:pt>
    <dgm:pt modelId="{77D91E20-60C5-41A4-B45E-B612C57C9A19}" type="pres">
      <dgm:prSet presAssocID="{19FBAB76-EDBA-4237-BC46-FCED3CB62245}" presName="sibTrans" presStyleCnt="0"/>
      <dgm:spPr/>
    </dgm:pt>
    <dgm:pt modelId="{8512BF12-5979-43DC-BE20-E3F71A719524}" type="pres">
      <dgm:prSet presAssocID="{B6ED83FC-C5AE-463F-B223-0F90B6AA9CE5}" presName="node" presStyleLbl="node1" presStyleIdx="1" presStyleCnt="10">
        <dgm:presLayoutVars>
          <dgm:bulletEnabled val="1"/>
        </dgm:presLayoutVars>
      </dgm:prSet>
      <dgm:spPr/>
    </dgm:pt>
    <dgm:pt modelId="{DE7E0828-4037-4D0D-9E31-095EB405F8DA}" type="pres">
      <dgm:prSet presAssocID="{631B2600-1095-4813-BA55-C1D9B8839FE1}" presName="sibTrans" presStyleCnt="0"/>
      <dgm:spPr/>
    </dgm:pt>
    <dgm:pt modelId="{49546621-A05F-440F-B9D8-2226A4E07063}" type="pres">
      <dgm:prSet presAssocID="{5F75BA87-C274-4AA7-99E9-78C769D64D1C}" presName="node" presStyleLbl="node1" presStyleIdx="2" presStyleCnt="10">
        <dgm:presLayoutVars>
          <dgm:bulletEnabled val="1"/>
        </dgm:presLayoutVars>
      </dgm:prSet>
      <dgm:spPr/>
    </dgm:pt>
    <dgm:pt modelId="{BF6E71C1-002A-4D96-B537-6EF5D1ADB372}" type="pres">
      <dgm:prSet presAssocID="{462CF5F8-6E0E-4DD6-8203-1E5A75122B64}" presName="sibTrans" presStyleCnt="0"/>
      <dgm:spPr/>
    </dgm:pt>
    <dgm:pt modelId="{889AE801-9105-4A35-AC17-CBEA0229DE46}" type="pres">
      <dgm:prSet presAssocID="{77102310-39B3-4A8B-A493-8A419A0157D4}" presName="node" presStyleLbl="node1" presStyleIdx="3" presStyleCnt="10">
        <dgm:presLayoutVars>
          <dgm:bulletEnabled val="1"/>
        </dgm:presLayoutVars>
      </dgm:prSet>
      <dgm:spPr/>
    </dgm:pt>
    <dgm:pt modelId="{573AA6D5-10AC-4D04-BC1F-B4A5D7CF6349}" type="pres">
      <dgm:prSet presAssocID="{6FA21D48-03D2-483F-A0AB-9CE3BA0D7D39}" presName="sibTrans" presStyleCnt="0"/>
      <dgm:spPr/>
    </dgm:pt>
    <dgm:pt modelId="{AA430C27-8A5A-47E2-88CD-A8B132E8C05F}" type="pres">
      <dgm:prSet presAssocID="{7BBE6E76-7D32-4CF2-AE97-D12562D15A33}" presName="node" presStyleLbl="node1" presStyleIdx="4" presStyleCnt="10">
        <dgm:presLayoutVars>
          <dgm:bulletEnabled val="1"/>
        </dgm:presLayoutVars>
      </dgm:prSet>
      <dgm:spPr/>
    </dgm:pt>
    <dgm:pt modelId="{C99E808A-6061-464E-9F40-0DF5A9F2D013}" type="pres">
      <dgm:prSet presAssocID="{15ED1455-62E1-46BA-B54B-897A3B9A9419}" presName="sibTrans" presStyleCnt="0"/>
      <dgm:spPr/>
    </dgm:pt>
    <dgm:pt modelId="{64F0355E-EC37-4DDF-B7CC-8078D8FA4B89}" type="pres">
      <dgm:prSet presAssocID="{AE56D0B8-8ECF-460E-89EC-27DC2E986B95}" presName="node" presStyleLbl="node1" presStyleIdx="5" presStyleCnt="10">
        <dgm:presLayoutVars>
          <dgm:bulletEnabled val="1"/>
        </dgm:presLayoutVars>
      </dgm:prSet>
      <dgm:spPr/>
    </dgm:pt>
    <dgm:pt modelId="{9B79F3A0-CF54-48D7-A8EA-6CEF71C6DDC5}" type="pres">
      <dgm:prSet presAssocID="{FA797308-85B8-4ABA-BF2B-57ED1F4AC0C7}" presName="sibTrans" presStyleCnt="0"/>
      <dgm:spPr/>
    </dgm:pt>
    <dgm:pt modelId="{54846434-F4E6-465D-B31E-F14A855549BB}" type="pres">
      <dgm:prSet presAssocID="{5C10E9F8-8351-4813-9BEB-D7DC9DBBD244}" presName="node" presStyleLbl="node1" presStyleIdx="6" presStyleCnt="10">
        <dgm:presLayoutVars>
          <dgm:bulletEnabled val="1"/>
        </dgm:presLayoutVars>
      </dgm:prSet>
      <dgm:spPr/>
    </dgm:pt>
    <dgm:pt modelId="{56016F7E-648D-415E-B0AF-1C413943AD78}" type="pres">
      <dgm:prSet presAssocID="{BB771C92-CCBA-45FF-BA5F-632F47ECFE62}" presName="sibTrans" presStyleCnt="0"/>
      <dgm:spPr/>
    </dgm:pt>
    <dgm:pt modelId="{F1CF22AE-43A8-4C28-9FDB-578AA637DB77}" type="pres">
      <dgm:prSet presAssocID="{8355ACA0-6E14-41A3-A338-6743019A62E7}" presName="node" presStyleLbl="node1" presStyleIdx="7" presStyleCnt="10">
        <dgm:presLayoutVars>
          <dgm:bulletEnabled val="1"/>
        </dgm:presLayoutVars>
      </dgm:prSet>
      <dgm:spPr/>
    </dgm:pt>
    <dgm:pt modelId="{FF276025-A045-40B5-A2FB-181F1DD11219}" type="pres">
      <dgm:prSet presAssocID="{AC67F3E9-1D8B-47AC-93CE-2DC8EDD1DAA4}" presName="sibTrans" presStyleCnt="0"/>
      <dgm:spPr/>
    </dgm:pt>
    <dgm:pt modelId="{A59569B9-7CCE-4778-BD2A-AC7B7D094C95}" type="pres">
      <dgm:prSet presAssocID="{F0D62975-0DDC-4FCF-AD7F-68FE94A780E0}" presName="node" presStyleLbl="node1" presStyleIdx="8" presStyleCnt="10">
        <dgm:presLayoutVars>
          <dgm:bulletEnabled val="1"/>
        </dgm:presLayoutVars>
      </dgm:prSet>
      <dgm:spPr/>
    </dgm:pt>
    <dgm:pt modelId="{0B15D264-7B8C-4DED-8DF8-2A238938C227}" type="pres">
      <dgm:prSet presAssocID="{405ED58B-4396-45EB-8070-2E9DA9231125}" presName="sibTrans" presStyleCnt="0"/>
      <dgm:spPr/>
    </dgm:pt>
    <dgm:pt modelId="{F27602E5-835F-4873-9126-65E441CF3A20}" type="pres">
      <dgm:prSet presAssocID="{AE9AEEFE-2F95-48A2-836F-9CD75C84AB26}" presName="node" presStyleLbl="node1" presStyleIdx="9" presStyleCnt="10">
        <dgm:presLayoutVars>
          <dgm:bulletEnabled val="1"/>
        </dgm:presLayoutVars>
      </dgm:prSet>
      <dgm:spPr/>
    </dgm:pt>
  </dgm:ptLst>
  <dgm:cxnLst>
    <dgm:cxn modelId="{322ACC0F-F2DC-4B4A-BA07-A0E2F8315563}" srcId="{9163DA49-C84C-4529-9DCC-2B504B742803}" destId="{5F75BA87-C274-4AA7-99E9-78C769D64D1C}" srcOrd="2" destOrd="0" parTransId="{A8BF4FC8-68EE-490E-ACB7-47048C25F657}" sibTransId="{462CF5F8-6E0E-4DD6-8203-1E5A75122B64}"/>
    <dgm:cxn modelId="{A2B5F727-47DF-4564-888D-DB00A1FF7888}" srcId="{9163DA49-C84C-4529-9DCC-2B504B742803}" destId="{AE9AEEFE-2F95-48A2-836F-9CD75C84AB26}" srcOrd="9" destOrd="0" parTransId="{675D12E7-A902-45C6-919A-820EE02096AF}" sibTransId="{EC34162B-A7AD-4FDB-BFBC-A533E3184831}"/>
    <dgm:cxn modelId="{5254602C-A026-4947-A2DB-209B3653A15D}" type="presOf" srcId="{AE9AEEFE-2F95-48A2-836F-9CD75C84AB26}" destId="{F27602E5-835F-4873-9126-65E441CF3A20}" srcOrd="0" destOrd="0" presId="urn:microsoft.com/office/officeart/2005/8/layout/default"/>
    <dgm:cxn modelId="{05A5A32E-A765-43B7-81E3-DFBF233C9CB1}" type="presOf" srcId="{B6ED83FC-C5AE-463F-B223-0F90B6AA9CE5}" destId="{8512BF12-5979-43DC-BE20-E3F71A719524}" srcOrd="0" destOrd="0" presId="urn:microsoft.com/office/officeart/2005/8/layout/default"/>
    <dgm:cxn modelId="{05C00A43-8164-46C0-A66F-FE33BED90BE8}" srcId="{9163DA49-C84C-4529-9DCC-2B504B742803}" destId="{F0D62975-0DDC-4FCF-AD7F-68FE94A780E0}" srcOrd="8" destOrd="0" parTransId="{6997BE7A-ED83-42E9-99CF-AFC22C662AB8}" sibTransId="{405ED58B-4396-45EB-8070-2E9DA9231125}"/>
    <dgm:cxn modelId="{02007C66-C153-47AC-908C-A9A3F3361D98}" type="presOf" srcId="{DF5FD0D6-43B2-43F8-9AAF-E65D77BDE875}" destId="{22D278F4-8D77-4FE6-9DA3-AC90F52228C3}" srcOrd="0" destOrd="0" presId="urn:microsoft.com/office/officeart/2005/8/layout/default"/>
    <dgm:cxn modelId="{88187D6B-712D-40B7-9BE6-E9B81B0F7F93}" srcId="{9163DA49-C84C-4529-9DCC-2B504B742803}" destId="{DF5FD0D6-43B2-43F8-9AAF-E65D77BDE875}" srcOrd="0" destOrd="0" parTransId="{FC69BD73-AF6D-449E-96E4-9C138B29B714}" sibTransId="{19FBAB76-EDBA-4237-BC46-FCED3CB62245}"/>
    <dgm:cxn modelId="{0E0D8B4E-00CE-47E4-A94F-2D5070D36B55}" type="presOf" srcId="{5C10E9F8-8351-4813-9BEB-D7DC9DBBD244}" destId="{54846434-F4E6-465D-B31E-F14A855549BB}" srcOrd="0" destOrd="0" presId="urn:microsoft.com/office/officeart/2005/8/layout/default"/>
    <dgm:cxn modelId="{EF82546F-4C91-4653-92AD-9AAA246B6DDF}" type="presOf" srcId="{77102310-39B3-4A8B-A493-8A419A0157D4}" destId="{889AE801-9105-4A35-AC17-CBEA0229DE46}" srcOrd="0" destOrd="0" presId="urn:microsoft.com/office/officeart/2005/8/layout/default"/>
    <dgm:cxn modelId="{3F6A2B84-FD4D-4BD6-A20A-11084A967ED5}" srcId="{9163DA49-C84C-4529-9DCC-2B504B742803}" destId="{AE56D0B8-8ECF-460E-89EC-27DC2E986B95}" srcOrd="5" destOrd="0" parTransId="{FFAB8F5C-B685-46D5-B23B-9694F153D3F0}" sibTransId="{FA797308-85B8-4ABA-BF2B-57ED1F4AC0C7}"/>
    <dgm:cxn modelId="{03A6C39F-06FC-48CA-8E00-4D54A426D1DF}" type="presOf" srcId="{5F75BA87-C274-4AA7-99E9-78C769D64D1C}" destId="{49546621-A05F-440F-B9D8-2226A4E07063}" srcOrd="0" destOrd="0" presId="urn:microsoft.com/office/officeart/2005/8/layout/default"/>
    <dgm:cxn modelId="{D6BFACA4-F74E-4082-B5A6-0FB5639321CB}" type="presOf" srcId="{F0D62975-0DDC-4FCF-AD7F-68FE94A780E0}" destId="{A59569B9-7CCE-4778-BD2A-AC7B7D094C95}" srcOrd="0" destOrd="0" presId="urn:microsoft.com/office/officeart/2005/8/layout/default"/>
    <dgm:cxn modelId="{26C04EB5-6FAE-4907-A8D8-253BF15A1519}" srcId="{9163DA49-C84C-4529-9DCC-2B504B742803}" destId="{7BBE6E76-7D32-4CF2-AE97-D12562D15A33}" srcOrd="4" destOrd="0" parTransId="{C3CE5C04-6E9F-4550-81C2-163587B97742}" sibTransId="{15ED1455-62E1-46BA-B54B-897A3B9A9419}"/>
    <dgm:cxn modelId="{1F6A92B6-4EBE-4E6D-9A0C-C758654D6E37}" srcId="{9163DA49-C84C-4529-9DCC-2B504B742803}" destId="{8355ACA0-6E14-41A3-A338-6743019A62E7}" srcOrd="7" destOrd="0" parTransId="{001A87EB-390E-46B1-AABB-369B9547A994}" sibTransId="{AC67F3E9-1D8B-47AC-93CE-2DC8EDD1DAA4}"/>
    <dgm:cxn modelId="{17601DC3-3053-4215-A5B8-5E20CE3E1757}" srcId="{9163DA49-C84C-4529-9DCC-2B504B742803}" destId="{5C10E9F8-8351-4813-9BEB-D7DC9DBBD244}" srcOrd="6" destOrd="0" parTransId="{AB87FBE4-BC9C-4220-BF16-D06CD103CCFF}" sibTransId="{BB771C92-CCBA-45FF-BA5F-632F47ECFE62}"/>
    <dgm:cxn modelId="{4995B8C3-69D7-4A2A-9141-D5E072B38830}" srcId="{9163DA49-C84C-4529-9DCC-2B504B742803}" destId="{77102310-39B3-4A8B-A493-8A419A0157D4}" srcOrd="3" destOrd="0" parTransId="{F9D863C6-DAFB-4539-A051-94D7D7BF756B}" sibTransId="{6FA21D48-03D2-483F-A0AB-9CE3BA0D7D39}"/>
    <dgm:cxn modelId="{84D69FE9-9FF2-47FA-84F7-5197FDE48330}" srcId="{9163DA49-C84C-4529-9DCC-2B504B742803}" destId="{B6ED83FC-C5AE-463F-B223-0F90B6AA9CE5}" srcOrd="1" destOrd="0" parTransId="{BBF807F6-E657-4609-B940-0358E578B331}" sibTransId="{631B2600-1095-4813-BA55-C1D9B8839FE1}"/>
    <dgm:cxn modelId="{563C22ED-F0DB-4AFA-A6ED-320E3E4B367A}" type="presOf" srcId="{9163DA49-C84C-4529-9DCC-2B504B742803}" destId="{1E559101-D587-4EDE-BD14-CB1B9E87DA45}" srcOrd="0" destOrd="0" presId="urn:microsoft.com/office/officeart/2005/8/layout/default"/>
    <dgm:cxn modelId="{12118BED-DF94-49B5-A57A-430BDEF78530}" type="presOf" srcId="{AE56D0B8-8ECF-460E-89EC-27DC2E986B95}" destId="{64F0355E-EC37-4DDF-B7CC-8078D8FA4B89}" srcOrd="0" destOrd="0" presId="urn:microsoft.com/office/officeart/2005/8/layout/default"/>
    <dgm:cxn modelId="{4432C0EF-12FB-4A9D-8001-F786F0B2E1D8}" type="presOf" srcId="{7BBE6E76-7D32-4CF2-AE97-D12562D15A33}" destId="{AA430C27-8A5A-47E2-88CD-A8B132E8C05F}" srcOrd="0" destOrd="0" presId="urn:microsoft.com/office/officeart/2005/8/layout/default"/>
    <dgm:cxn modelId="{3653CFF9-3568-4238-8BC1-B59EB0EF6879}" type="presOf" srcId="{8355ACA0-6E14-41A3-A338-6743019A62E7}" destId="{F1CF22AE-43A8-4C28-9FDB-578AA637DB77}" srcOrd="0" destOrd="0" presId="urn:microsoft.com/office/officeart/2005/8/layout/default"/>
    <dgm:cxn modelId="{8B2ABD72-7B87-4D9C-8517-FB0CB92BFF0E}" type="presParOf" srcId="{1E559101-D587-4EDE-BD14-CB1B9E87DA45}" destId="{22D278F4-8D77-4FE6-9DA3-AC90F52228C3}" srcOrd="0" destOrd="0" presId="urn:microsoft.com/office/officeart/2005/8/layout/default"/>
    <dgm:cxn modelId="{792AAC64-5E91-4DBF-AC30-1AA0B3D8BAF9}" type="presParOf" srcId="{1E559101-D587-4EDE-BD14-CB1B9E87DA45}" destId="{77D91E20-60C5-41A4-B45E-B612C57C9A19}" srcOrd="1" destOrd="0" presId="urn:microsoft.com/office/officeart/2005/8/layout/default"/>
    <dgm:cxn modelId="{26F926CE-4962-4178-965D-6E8448145352}" type="presParOf" srcId="{1E559101-D587-4EDE-BD14-CB1B9E87DA45}" destId="{8512BF12-5979-43DC-BE20-E3F71A719524}" srcOrd="2" destOrd="0" presId="urn:microsoft.com/office/officeart/2005/8/layout/default"/>
    <dgm:cxn modelId="{D8CFD1DA-331B-43A1-831E-CD54A3CC6F74}" type="presParOf" srcId="{1E559101-D587-4EDE-BD14-CB1B9E87DA45}" destId="{DE7E0828-4037-4D0D-9E31-095EB405F8DA}" srcOrd="3" destOrd="0" presId="urn:microsoft.com/office/officeart/2005/8/layout/default"/>
    <dgm:cxn modelId="{FF0B9836-9719-4946-96D6-3A2CFFB1EDF0}" type="presParOf" srcId="{1E559101-D587-4EDE-BD14-CB1B9E87DA45}" destId="{49546621-A05F-440F-B9D8-2226A4E07063}" srcOrd="4" destOrd="0" presId="urn:microsoft.com/office/officeart/2005/8/layout/default"/>
    <dgm:cxn modelId="{A3A5EEF2-1CCD-4316-833A-3478FD5E14AA}" type="presParOf" srcId="{1E559101-D587-4EDE-BD14-CB1B9E87DA45}" destId="{BF6E71C1-002A-4D96-B537-6EF5D1ADB372}" srcOrd="5" destOrd="0" presId="urn:microsoft.com/office/officeart/2005/8/layout/default"/>
    <dgm:cxn modelId="{BBB21FD5-9C0E-470B-BD73-0CEA8F4DE131}" type="presParOf" srcId="{1E559101-D587-4EDE-BD14-CB1B9E87DA45}" destId="{889AE801-9105-4A35-AC17-CBEA0229DE46}" srcOrd="6" destOrd="0" presId="urn:microsoft.com/office/officeart/2005/8/layout/default"/>
    <dgm:cxn modelId="{C685694F-7FC5-4F90-875E-3EC0E44BEB19}" type="presParOf" srcId="{1E559101-D587-4EDE-BD14-CB1B9E87DA45}" destId="{573AA6D5-10AC-4D04-BC1F-B4A5D7CF6349}" srcOrd="7" destOrd="0" presId="urn:microsoft.com/office/officeart/2005/8/layout/default"/>
    <dgm:cxn modelId="{27A87472-2CF9-4F23-A8D1-6E8CB95784B1}" type="presParOf" srcId="{1E559101-D587-4EDE-BD14-CB1B9E87DA45}" destId="{AA430C27-8A5A-47E2-88CD-A8B132E8C05F}" srcOrd="8" destOrd="0" presId="urn:microsoft.com/office/officeart/2005/8/layout/default"/>
    <dgm:cxn modelId="{BB239EF2-8992-41E6-96F9-83BF31A7BE08}" type="presParOf" srcId="{1E559101-D587-4EDE-BD14-CB1B9E87DA45}" destId="{C99E808A-6061-464E-9F40-0DF5A9F2D013}" srcOrd="9" destOrd="0" presId="urn:microsoft.com/office/officeart/2005/8/layout/default"/>
    <dgm:cxn modelId="{8F259929-2065-46B8-8271-D89E36552AAA}" type="presParOf" srcId="{1E559101-D587-4EDE-BD14-CB1B9E87DA45}" destId="{64F0355E-EC37-4DDF-B7CC-8078D8FA4B89}" srcOrd="10" destOrd="0" presId="urn:microsoft.com/office/officeart/2005/8/layout/default"/>
    <dgm:cxn modelId="{6939BE5F-F8D6-485A-8617-006F3C9C81E7}" type="presParOf" srcId="{1E559101-D587-4EDE-BD14-CB1B9E87DA45}" destId="{9B79F3A0-CF54-48D7-A8EA-6CEF71C6DDC5}" srcOrd="11" destOrd="0" presId="urn:microsoft.com/office/officeart/2005/8/layout/default"/>
    <dgm:cxn modelId="{23006C8B-897D-48DD-B7D3-23F6E4D24819}" type="presParOf" srcId="{1E559101-D587-4EDE-BD14-CB1B9E87DA45}" destId="{54846434-F4E6-465D-B31E-F14A855549BB}" srcOrd="12" destOrd="0" presId="urn:microsoft.com/office/officeart/2005/8/layout/default"/>
    <dgm:cxn modelId="{64DF1C99-9D08-495B-A0BC-DDD801AAC431}" type="presParOf" srcId="{1E559101-D587-4EDE-BD14-CB1B9E87DA45}" destId="{56016F7E-648D-415E-B0AF-1C413943AD78}" srcOrd="13" destOrd="0" presId="urn:microsoft.com/office/officeart/2005/8/layout/default"/>
    <dgm:cxn modelId="{4ED07218-3AD8-4F01-AB12-749A1D2F41E6}" type="presParOf" srcId="{1E559101-D587-4EDE-BD14-CB1B9E87DA45}" destId="{F1CF22AE-43A8-4C28-9FDB-578AA637DB77}" srcOrd="14" destOrd="0" presId="urn:microsoft.com/office/officeart/2005/8/layout/default"/>
    <dgm:cxn modelId="{2686DD43-FD08-4242-9586-7CE9EAC9B7A5}" type="presParOf" srcId="{1E559101-D587-4EDE-BD14-CB1B9E87DA45}" destId="{FF276025-A045-40B5-A2FB-181F1DD11219}" srcOrd="15" destOrd="0" presId="urn:microsoft.com/office/officeart/2005/8/layout/default"/>
    <dgm:cxn modelId="{4A4A62AD-EAE6-4A64-962D-58BE75BC5729}" type="presParOf" srcId="{1E559101-D587-4EDE-BD14-CB1B9E87DA45}" destId="{A59569B9-7CCE-4778-BD2A-AC7B7D094C95}" srcOrd="16" destOrd="0" presId="urn:microsoft.com/office/officeart/2005/8/layout/default"/>
    <dgm:cxn modelId="{9DD0FE76-C462-4779-8DD1-54F7336333DA}" type="presParOf" srcId="{1E559101-D587-4EDE-BD14-CB1B9E87DA45}" destId="{0B15D264-7B8C-4DED-8DF8-2A238938C227}" srcOrd="17" destOrd="0" presId="urn:microsoft.com/office/officeart/2005/8/layout/default"/>
    <dgm:cxn modelId="{810F9AD9-7770-4120-BA8F-CBC330BC1306}" type="presParOf" srcId="{1E559101-D587-4EDE-BD14-CB1B9E87DA45}" destId="{F27602E5-835F-4873-9126-65E441CF3A2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3A43D-C685-4B46-86F3-92E179FBEE3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D75E3-2836-41CC-AD3A-D46AB48DAB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1. Increased Demand: Businesses rely more on digital communication, heightening the need for efficient email marketing solutions.</a:t>
          </a:r>
          <a:endParaRPr lang="en-US"/>
        </a:p>
      </dgm:t>
    </dgm:pt>
    <dgm:pt modelId="{65BD64B0-FF39-4DEA-95DB-7F974F08098C}" type="parTrans" cxnId="{79DFE935-D51B-466A-8EDC-91D1A63C86F9}">
      <dgm:prSet/>
      <dgm:spPr/>
      <dgm:t>
        <a:bodyPr/>
        <a:lstStyle/>
        <a:p>
          <a:endParaRPr lang="en-US"/>
        </a:p>
      </dgm:t>
    </dgm:pt>
    <dgm:pt modelId="{4164D999-A324-473D-9E68-1E667DA34A87}" type="sibTrans" cxnId="{79DFE935-D51B-466A-8EDC-91D1A63C86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E82ECA-7D02-4403-A0A9-119CDDDD2A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2. Technological Advancements: AI-driven personalization and automation tools enhance mass mail dispatchers' effectiveness and user-friendliness.</a:t>
          </a:r>
          <a:endParaRPr lang="en-US"/>
        </a:p>
      </dgm:t>
    </dgm:pt>
    <dgm:pt modelId="{749E0753-A12C-4249-8499-BE21155F9B9B}" type="parTrans" cxnId="{4E22126C-B0A7-4DFC-98F1-A135539F30FD}">
      <dgm:prSet/>
      <dgm:spPr/>
      <dgm:t>
        <a:bodyPr/>
        <a:lstStyle/>
        <a:p>
          <a:endParaRPr lang="en-US"/>
        </a:p>
      </dgm:t>
    </dgm:pt>
    <dgm:pt modelId="{FB59DEA0-C23E-44B5-BA9B-8829D6924939}" type="sibTrans" cxnId="{4E22126C-B0A7-4DFC-98F1-A135539F30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B05063-6E4F-4AB2-B388-2D6E33F699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3. Customer Engagement: Mass mail dispatchers enable targeted communication and personalized messaging, vital for customer relationship building.</a:t>
          </a:r>
          <a:endParaRPr lang="en-US"/>
        </a:p>
      </dgm:t>
    </dgm:pt>
    <dgm:pt modelId="{A16B8DC4-6080-4D58-83E2-9249D9301822}" type="parTrans" cxnId="{93340B21-2B70-41C9-8FB4-6E7E298A77E7}">
      <dgm:prSet/>
      <dgm:spPr/>
      <dgm:t>
        <a:bodyPr/>
        <a:lstStyle/>
        <a:p>
          <a:endParaRPr lang="en-US"/>
        </a:p>
      </dgm:t>
    </dgm:pt>
    <dgm:pt modelId="{DBE8CA87-EE70-4E79-8548-9CD336D68DC9}" type="sibTrans" cxnId="{93340B21-2B70-41C9-8FB4-6E7E298A77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43966-A497-42FB-8E88-AD794580FA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4. Regulatory Compliance: Stricter regulations necessitate robust compliance features, especially in heavily regulated industries.</a:t>
          </a:r>
          <a:endParaRPr lang="en-US"/>
        </a:p>
      </dgm:t>
    </dgm:pt>
    <dgm:pt modelId="{6594AB87-DAEF-4325-9B10-E26FB2BFC5B8}" type="parTrans" cxnId="{A14A2FD0-FAA9-47D3-9D3A-D201F3FC4DC1}">
      <dgm:prSet/>
      <dgm:spPr/>
      <dgm:t>
        <a:bodyPr/>
        <a:lstStyle/>
        <a:p>
          <a:endParaRPr lang="en-US"/>
        </a:p>
      </dgm:t>
    </dgm:pt>
    <dgm:pt modelId="{CE4A5047-B9D8-4DC9-9FA0-84FE1F8774CB}" type="sibTrans" cxnId="{A14A2FD0-FAA9-47D3-9D3A-D201F3FC4D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0271C1-7D71-4D63-AF08-AB0BF24105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5. Integration Capabilities: Integration with CRM systems and analytics platforms makes mass mail dispatchers integral to comprehensive marketing ecosystems.</a:t>
          </a:r>
          <a:endParaRPr lang="en-US"/>
        </a:p>
      </dgm:t>
    </dgm:pt>
    <dgm:pt modelId="{B8BB885D-6E36-4F67-B820-0ED9F9D123F3}" type="parTrans" cxnId="{14CB99EC-155A-47B8-B16B-7DD6B91C0001}">
      <dgm:prSet/>
      <dgm:spPr/>
      <dgm:t>
        <a:bodyPr/>
        <a:lstStyle/>
        <a:p>
          <a:endParaRPr lang="en-US"/>
        </a:p>
      </dgm:t>
    </dgm:pt>
    <dgm:pt modelId="{9CAEFAA9-E749-4CAE-AAD3-0B2D1395B5FC}" type="sibTrans" cxnId="{14CB99EC-155A-47B8-B16B-7DD6B91C00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9160A3-BCA0-49AA-9836-AA0A470150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6. Data Analytics Focus: Advanced analytics empower businesses to measure campaign effectiveness and make data-driven decisions, enhancing ROI.</a:t>
          </a:r>
          <a:endParaRPr lang="en-US"/>
        </a:p>
      </dgm:t>
    </dgm:pt>
    <dgm:pt modelId="{582128F1-FB14-4E32-8771-60070EA74498}" type="parTrans" cxnId="{75D129AC-7B3D-4620-8F03-13836907A366}">
      <dgm:prSet/>
      <dgm:spPr/>
      <dgm:t>
        <a:bodyPr/>
        <a:lstStyle/>
        <a:p>
          <a:endParaRPr lang="en-US"/>
        </a:p>
      </dgm:t>
    </dgm:pt>
    <dgm:pt modelId="{13888257-5144-496E-8305-639A561D57E7}" type="sibTrans" cxnId="{75D129AC-7B3D-4620-8F03-13836907A3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59EB35-FA83-487E-BF95-8C10014236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7. Adaptation to Consumer Behavior: Evolving to meet changing consumer preferences, such as the demand for personalized content and mobile email consumption.</a:t>
          </a:r>
          <a:endParaRPr lang="en-US"/>
        </a:p>
      </dgm:t>
    </dgm:pt>
    <dgm:pt modelId="{C35B23B3-0869-4DB2-864F-13AB9A87C607}" type="parTrans" cxnId="{56807781-5896-420B-8492-9469856C45C7}">
      <dgm:prSet/>
      <dgm:spPr/>
      <dgm:t>
        <a:bodyPr/>
        <a:lstStyle/>
        <a:p>
          <a:endParaRPr lang="en-US"/>
        </a:p>
      </dgm:t>
    </dgm:pt>
    <dgm:pt modelId="{FB27617D-5BEE-4945-AF2E-C57454E65940}" type="sibTrans" cxnId="{56807781-5896-420B-8492-9469856C45C7}">
      <dgm:prSet/>
      <dgm:spPr/>
      <dgm:t>
        <a:bodyPr/>
        <a:lstStyle/>
        <a:p>
          <a:endParaRPr lang="en-US"/>
        </a:p>
      </dgm:t>
    </dgm:pt>
    <dgm:pt modelId="{F0355D07-D03B-4EFC-82F2-6B37EC747FCB}" type="pres">
      <dgm:prSet presAssocID="{0593A43D-C685-4B46-86F3-92E179FBEE3C}" presName="root" presStyleCnt="0">
        <dgm:presLayoutVars>
          <dgm:dir/>
          <dgm:resizeHandles val="exact"/>
        </dgm:presLayoutVars>
      </dgm:prSet>
      <dgm:spPr/>
    </dgm:pt>
    <dgm:pt modelId="{8DDBF5D0-6C7F-4C3C-90DD-C6EF427D45FC}" type="pres">
      <dgm:prSet presAssocID="{0593A43D-C685-4B46-86F3-92E179FBEE3C}" presName="container" presStyleCnt="0">
        <dgm:presLayoutVars>
          <dgm:dir/>
          <dgm:resizeHandles val="exact"/>
        </dgm:presLayoutVars>
      </dgm:prSet>
      <dgm:spPr/>
    </dgm:pt>
    <dgm:pt modelId="{DF3EE638-A03C-4624-9C8F-61B4499E471C}" type="pres">
      <dgm:prSet presAssocID="{285D75E3-2836-41CC-AD3A-D46AB48DAB4E}" presName="compNode" presStyleCnt="0"/>
      <dgm:spPr/>
    </dgm:pt>
    <dgm:pt modelId="{2E9B34B1-9B8B-4B9A-BA9B-57E0DF22250E}" type="pres">
      <dgm:prSet presAssocID="{285D75E3-2836-41CC-AD3A-D46AB48DAB4E}" presName="iconBgRect" presStyleLbl="bgShp" presStyleIdx="0" presStyleCnt="7"/>
      <dgm:spPr/>
    </dgm:pt>
    <dgm:pt modelId="{514469FC-B417-485B-885A-AC6BB4A2E55A}" type="pres">
      <dgm:prSet presAssocID="{285D75E3-2836-41CC-AD3A-D46AB48DAB4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A75627E-BC19-49E8-9FAE-9D00660A7C39}" type="pres">
      <dgm:prSet presAssocID="{285D75E3-2836-41CC-AD3A-D46AB48DAB4E}" presName="spaceRect" presStyleCnt="0"/>
      <dgm:spPr/>
    </dgm:pt>
    <dgm:pt modelId="{813B974E-D80F-4786-AC55-38CAF22A03D2}" type="pres">
      <dgm:prSet presAssocID="{285D75E3-2836-41CC-AD3A-D46AB48DAB4E}" presName="textRect" presStyleLbl="revTx" presStyleIdx="0" presStyleCnt="7">
        <dgm:presLayoutVars>
          <dgm:chMax val="1"/>
          <dgm:chPref val="1"/>
        </dgm:presLayoutVars>
      </dgm:prSet>
      <dgm:spPr/>
    </dgm:pt>
    <dgm:pt modelId="{6327CE6F-4219-49AA-B78D-0080561AE5B2}" type="pres">
      <dgm:prSet presAssocID="{4164D999-A324-473D-9E68-1E667DA34A87}" presName="sibTrans" presStyleLbl="sibTrans2D1" presStyleIdx="0" presStyleCnt="0"/>
      <dgm:spPr/>
    </dgm:pt>
    <dgm:pt modelId="{96C6856D-A9AD-463D-B27B-5561ECBDE906}" type="pres">
      <dgm:prSet presAssocID="{55E82ECA-7D02-4403-A0A9-119CDDDD2A76}" presName="compNode" presStyleCnt="0"/>
      <dgm:spPr/>
    </dgm:pt>
    <dgm:pt modelId="{0D294345-2ECD-4ADF-99B9-843CAF5B3AC4}" type="pres">
      <dgm:prSet presAssocID="{55E82ECA-7D02-4403-A0A9-119CDDDD2A76}" presName="iconBgRect" presStyleLbl="bgShp" presStyleIdx="1" presStyleCnt="7"/>
      <dgm:spPr/>
    </dgm:pt>
    <dgm:pt modelId="{4D8A3A18-8BFD-4E98-987E-4DB17AB5AA54}" type="pres">
      <dgm:prSet presAssocID="{55E82ECA-7D02-4403-A0A9-119CDDDD2A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C8E1EF4-9FCA-446F-BA37-E25B726EEE7D}" type="pres">
      <dgm:prSet presAssocID="{55E82ECA-7D02-4403-A0A9-119CDDDD2A76}" presName="spaceRect" presStyleCnt="0"/>
      <dgm:spPr/>
    </dgm:pt>
    <dgm:pt modelId="{04EC2847-CA89-4129-B33C-90995B7DD18C}" type="pres">
      <dgm:prSet presAssocID="{55E82ECA-7D02-4403-A0A9-119CDDDD2A76}" presName="textRect" presStyleLbl="revTx" presStyleIdx="1" presStyleCnt="7">
        <dgm:presLayoutVars>
          <dgm:chMax val="1"/>
          <dgm:chPref val="1"/>
        </dgm:presLayoutVars>
      </dgm:prSet>
      <dgm:spPr/>
    </dgm:pt>
    <dgm:pt modelId="{3D81E35C-EA35-49A8-80BC-718B033498E6}" type="pres">
      <dgm:prSet presAssocID="{FB59DEA0-C23E-44B5-BA9B-8829D6924939}" presName="sibTrans" presStyleLbl="sibTrans2D1" presStyleIdx="0" presStyleCnt="0"/>
      <dgm:spPr/>
    </dgm:pt>
    <dgm:pt modelId="{BE43534A-5BE5-4B12-B18C-B28BECBF9179}" type="pres">
      <dgm:prSet presAssocID="{61B05063-6E4F-4AB2-B388-2D6E33F69909}" presName="compNode" presStyleCnt="0"/>
      <dgm:spPr/>
    </dgm:pt>
    <dgm:pt modelId="{E254AC95-7CE9-49BC-A8C7-E18CD703219D}" type="pres">
      <dgm:prSet presAssocID="{61B05063-6E4F-4AB2-B388-2D6E33F69909}" presName="iconBgRect" presStyleLbl="bgShp" presStyleIdx="2" presStyleCnt="7"/>
      <dgm:spPr/>
    </dgm:pt>
    <dgm:pt modelId="{C4BDE7A6-08FC-46CC-A423-3C9B92479198}" type="pres">
      <dgm:prSet presAssocID="{61B05063-6E4F-4AB2-B388-2D6E33F6990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79A3203-59EE-4A47-BEF6-33591FC769AC}" type="pres">
      <dgm:prSet presAssocID="{61B05063-6E4F-4AB2-B388-2D6E33F69909}" presName="spaceRect" presStyleCnt="0"/>
      <dgm:spPr/>
    </dgm:pt>
    <dgm:pt modelId="{61A9EFFF-370F-4680-8738-497B3348D043}" type="pres">
      <dgm:prSet presAssocID="{61B05063-6E4F-4AB2-B388-2D6E33F69909}" presName="textRect" presStyleLbl="revTx" presStyleIdx="2" presStyleCnt="7">
        <dgm:presLayoutVars>
          <dgm:chMax val="1"/>
          <dgm:chPref val="1"/>
        </dgm:presLayoutVars>
      </dgm:prSet>
      <dgm:spPr/>
    </dgm:pt>
    <dgm:pt modelId="{57E3C536-F090-4684-B8C0-5DADFA9CDDBC}" type="pres">
      <dgm:prSet presAssocID="{DBE8CA87-EE70-4E79-8548-9CD336D68DC9}" presName="sibTrans" presStyleLbl="sibTrans2D1" presStyleIdx="0" presStyleCnt="0"/>
      <dgm:spPr/>
    </dgm:pt>
    <dgm:pt modelId="{4E321904-A620-44A0-84D2-91C58D3F7315}" type="pres">
      <dgm:prSet presAssocID="{B0543966-A497-42FB-8E88-AD794580FA7F}" presName="compNode" presStyleCnt="0"/>
      <dgm:spPr/>
    </dgm:pt>
    <dgm:pt modelId="{A05D4411-3994-4EFC-A821-2835CEC7CA73}" type="pres">
      <dgm:prSet presAssocID="{B0543966-A497-42FB-8E88-AD794580FA7F}" presName="iconBgRect" presStyleLbl="bgShp" presStyleIdx="3" presStyleCnt="7"/>
      <dgm:spPr/>
    </dgm:pt>
    <dgm:pt modelId="{EEDC84FA-7CEA-4617-8840-0AE3659325EB}" type="pres">
      <dgm:prSet presAssocID="{B0543966-A497-42FB-8E88-AD794580FA7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6C70EC9-498C-4DC2-BEA0-05DB87EDC93A}" type="pres">
      <dgm:prSet presAssocID="{B0543966-A497-42FB-8E88-AD794580FA7F}" presName="spaceRect" presStyleCnt="0"/>
      <dgm:spPr/>
    </dgm:pt>
    <dgm:pt modelId="{7DDFD145-594B-421F-9FD9-1980486ED5BB}" type="pres">
      <dgm:prSet presAssocID="{B0543966-A497-42FB-8E88-AD794580FA7F}" presName="textRect" presStyleLbl="revTx" presStyleIdx="3" presStyleCnt="7">
        <dgm:presLayoutVars>
          <dgm:chMax val="1"/>
          <dgm:chPref val="1"/>
        </dgm:presLayoutVars>
      </dgm:prSet>
      <dgm:spPr/>
    </dgm:pt>
    <dgm:pt modelId="{45A8F12F-B3A2-412D-B4BE-CCAAADA12149}" type="pres">
      <dgm:prSet presAssocID="{CE4A5047-B9D8-4DC9-9FA0-84FE1F8774CB}" presName="sibTrans" presStyleLbl="sibTrans2D1" presStyleIdx="0" presStyleCnt="0"/>
      <dgm:spPr/>
    </dgm:pt>
    <dgm:pt modelId="{CC94CCF3-1B1F-4B29-81C1-19C5EDA4504D}" type="pres">
      <dgm:prSet presAssocID="{4F0271C1-7D71-4D63-AF08-AB0BF241051D}" presName="compNode" presStyleCnt="0"/>
      <dgm:spPr/>
    </dgm:pt>
    <dgm:pt modelId="{C6EB767E-33C7-47F3-B621-906767A361A6}" type="pres">
      <dgm:prSet presAssocID="{4F0271C1-7D71-4D63-AF08-AB0BF241051D}" presName="iconBgRect" presStyleLbl="bgShp" presStyleIdx="4" presStyleCnt="7"/>
      <dgm:spPr/>
    </dgm:pt>
    <dgm:pt modelId="{116EAFF8-D4F5-4574-9C2F-A95CC5F12D1A}" type="pres">
      <dgm:prSet presAssocID="{4F0271C1-7D71-4D63-AF08-AB0BF241051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3D8E09-D202-42E6-985D-F49127036281}" type="pres">
      <dgm:prSet presAssocID="{4F0271C1-7D71-4D63-AF08-AB0BF241051D}" presName="spaceRect" presStyleCnt="0"/>
      <dgm:spPr/>
    </dgm:pt>
    <dgm:pt modelId="{03311EB5-AF69-4808-9290-2D9D34418C34}" type="pres">
      <dgm:prSet presAssocID="{4F0271C1-7D71-4D63-AF08-AB0BF241051D}" presName="textRect" presStyleLbl="revTx" presStyleIdx="4" presStyleCnt="7">
        <dgm:presLayoutVars>
          <dgm:chMax val="1"/>
          <dgm:chPref val="1"/>
        </dgm:presLayoutVars>
      </dgm:prSet>
      <dgm:spPr/>
    </dgm:pt>
    <dgm:pt modelId="{72F27A21-401A-4ADB-B9FD-89192113A817}" type="pres">
      <dgm:prSet presAssocID="{9CAEFAA9-E749-4CAE-AAD3-0B2D1395B5FC}" presName="sibTrans" presStyleLbl="sibTrans2D1" presStyleIdx="0" presStyleCnt="0"/>
      <dgm:spPr/>
    </dgm:pt>
    <dgm:pt modelId="{E216E77A-A133-4091-8220-5DF9CFB12456}" type="pres">
      <dgm:prSet presAssocID="{DD9160A3-BCA0-49AA-9836-AA0A4701506D}" presName="compNode" presStyleCnt="0"/>
      <dgm:spPr/>
    </dgm:pt>
    <dgm:pt modelId="{CE50928A-2772-46AF-AEB1-0BB9BA6849F0}" type="pres">
      <dgm:prSet presAssocID="{DD9160A3-BCA0-49AA-9836-AA0A4701506D}" presName="iconBgRect" presStyleLbl="bgShp" presStyleIdx="5" presStyleCnt="7"/>
      <dgm:spPr/>
    </dgm:pt>
    <dgm:pt modelId="{18BD432D-79EC-403D-8941-237E50BCDC4B}" type="pres">
      <dgm:prSet presAssocID="{DD9160A3-BCA0-49AA-9836-AA0A4701506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FE19BE-8464-4A17-8437-EAF45EB89219}" type="pres">
      <dgm:prSet presAssocID="{DD9160A3-BCA0-49AA-9836-AA0A4701506D}" presName="spaceRect" presStyleCnt="0"/>
      <dgm:spPr/>
    </dgm:pt>
    <dgm:pt modelId="{AC058767-164B-440B-9AE1-AF58AB71B35A}" type="pres">
      <dgm:prSet presAssocID="{DD9160A3-BCA0-49AA-9836-AA0A4701506D}" presName="textRect" presStyleLbl="revTx" presStyleIdx="5" presStyleCnt="7">
        <dgm:presLayoutVars>
          <dgm:chMax val="1"/>
          <dgm:chPref val="1"/>
        </dgm:presLayoutVars>
      </dgm:prSet>
      <dgm:spPr/>
    </dgm:pt>
    <dgm:pt modelId="{BB57AF34-5289-4907-BE2D-54EC8B1A8A7C}" type="pres">
      <dgm:prSet presAssocID="{13888257-5144-496E-8305-639A561D57E7}" presName="sibTrans" presStyleLbl="sibTrans2D1" presStyleIdx="0" presStyleCnt="0"/>
      <dgm:spPr/>
    </dgm:pt>
    <dgm:pt modelId="{49D8F9B7-C35B-4601-B958-D5EA0488B886}" type="pres">
      <dgm:prSet presAssocID="{0959EB35-FA83-487E-BF95-8C10014236C3}" presName="compNode" presStyleCnt="0"/>
      <dgm:spPr/>
    </dgm:pt>
    <dgm:pt modelId="{8F25B24D-B1DC-4C65-8C11-C0D115248179}" type="pres">
      <dgm:prSet presAssocID="{0959EB35-FA83-487E-BF95-8C10014236C3}" presName="iconBgRect" presStyleLbl="bgShp" presStyleIdx="6" presStyleCnt="7"/>
      <dgm:spPr/>
    </dgm:pt>
    <dgm:pt modelId="{C82E6046-F7AF-4275-BAEE-2611B05F86A5}" type="pres">
      <dgm:prSet presAssocID="{0959EB35-FA83-487E-BF95-8C10014236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167F3E2-C9A7-4691-B737-3CE39885589D}" type="pres">
      <dgm:prSet presAssocID="{0959EB35-FA83-487E-BF95-8C10014236C3}" presName="spaceRect" presStyleCnt="0"/>
      <dgm:spPr/>
    </dgm:pt>
    <dgm:pt modelId="{7DAF3DCF-EFA0-4A91-91DC-291ADA0F01CA}" type="pres">
      <dgm:prSet presAssocID="{0959EB35-FA83-487E-BF95-8C10014236C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3340B21-2B70-41C9-8FB4-6E7E298A77E7}" srcId="{0593A43D-C685-4B46-86F3-92E179FBEE3C}" destId="{61B05063-6E4F-4AB2-B388-2D6E33F69909}" srcOrd="2" destOrd="0" parTransId="{A16B8DC4-6080-4D58-83E2-9249D9301822}" sibTransId="{DBE8CA87-EE70-4E79-8548-9CD336D68DC9}"/>
    <dgm:cxn modelId="{E29E8E34-7E0F-4C7F-A1C8-E8FA34A73644}" type="presOf" srcId="{0593A43D-C685-4B46-86F3-92E179FBEE3C}" destId="{F0355D07-D03B-4EFC-82F2-6B37EC747FCB}" srcOrd="0" destOrd="0" presId="urn:microsoft.com/office/officeart/2018/2/layout/IconCircleList"/>
    <dgm:cxn modelId="{1CFDF734-4567-4C49-93D0-34A122C58C45}" type="presOf" srcId="{DBE8CA87-EE70-4E79-8548-9CD336D68DC9}" destId="{57E3C536-F090-4684-B8C0-5DADFA9CDDBC}" srcOrd="0" destOrd="0" presId="urn:microsoft.com/office/officeart/2018/2/layout/IconCircleList"/>
    <dgm:cxn modelId="{79DFE935-D51B-466A-8EDC-91D1A63C86F9}" srcId="{0593A43D-C685-4B46-86F3-92E179FBEE3C}" destId="{285D75E3-2836-41CC-AD3A-D46AB48DAB4E}" srcOrd="0" destOrd="0" parTransId="{65BD64B0-FF39-4DEA-95DB-7F974F08098C}" sibTransId="{4164D999-A324-473D-9E68-1E667DA34A87}"/>
    <dgm:cxn modelId="{F659743C-CABD-4292-9284-9426FB5C7ACE}" type="presOf" srcId="{61B05063-6E4F-4AB2-B388-2D6E33F69909}" destId="{61A9EFFF-370F-4680-8738-497B3348D043}" srcOrd="0" destOrd="0" presId="urn:microsoft.com/office/officeart/2018/2/layout/IconCircleList"/>
    <dgm:cxn modelId="{F44B905B-1666-43D4-8126-8BB584276329}" type="presOf" srcId="{4164D999-A324-473D-9E68-1E667DA34A87}" destId="{6327CE6F-4219-49AA-B78D-0080561AE5B2}" srcOrd="0" destOrd="0" presId="urn:microsoft.com/office/officeart/2018/2/layout/IconCircleList"/>
    <dgm:cxn modelId="{479F4E47-C478-4BCA-AA4E-5CFFCC68E978}" type="presOf" srcId="{55E82ECA-7D02-4403-A0A9-119CDDDD2A76}" destId="{04EC2847-CA89-4129-B33C-90995B7DD18C}" srcOrd="0" destOrd="0" presId="urn:microsoft.com/office/officeart/2018/2/layout/IconCircleList"/>
    <dgm:cxn modelId="{DDDD1D48-0A5C-43B2-9DC3-D81AB496655F}" type="presOf" srcId="{DD9160A3-BCA0-49AA-9836-AA0A4701506D}" destId="{AC058767-164B-440B-9AE1-AF58AB71B35A}" srcOrd="0" destOrd="0" presId="urn:microsoft.com/office/officeart/2018/2/layout/IconCircleList"/>
    <dgm:cxn modelId="{4E22126C-B0A7-4DFC-98F1-A135539F30FD}" srcId="{0593A43D-C685-4B46-86F3-92E179FBEE3C}" destId="{55E82ECA-7D02-4403-A0A9-119CDDDD2A76}" srcOrd="1" destOrd="0" parTransId="{749E0753-A12C-4249-8499-BE21155F9B9B}" sibTransId="{FB59DEA0-C23E-44B5-BA9B-8829D6924939}"/>
    <dgm:cxn modelId="{2B0BDE6D-F9F5-4FDB-8C36-9512B5911B41}" type="presOf" srcId="{13888257-5144-496E-8305-639A561D57E7}" destId="{BB57AF34-5289-4907-BE2D-54EC8B1A8A7C}" srcOrd="0" destOrd="0" presId="urn:microsoft.com/office/officeart/2018/2/layout/IconCircleList"/>
    <dgm:cxn modelId="{D892FB7F-8A18-4E79-B193-397B90C6E5C0}" type="presOf" srcId="{FB59DEA0-C23E-44B5-BA9B-8829D6924939}" destId="{3D81E35C-EA35-49A8-80BC-718B033498E6}" srcOrd="0" destOrd="0" presId="urn:microsoft.com/office/officeart/2018/2/layout/IconCircleList"/>
    <dgm:cxn modelId="{56807781-5896-420B-8492-9469856C45C7}" srcId="{0593A43D-C685-4B46-86F3-92E179FBEE3C}" destId="{0959EB35-FA83-487E-BF95-8C10014236C3}" srcOrd="6" destOrd="0" parTransId="{C35B23B3-0869-4DB2-864F-13AB9A87C607}" sibTransId="{FB27617D-5BEE-4945-AF2E-C57454E65940}"/>
    <dgm:cxn modelId="{1C844092-CFF9-4A96-B993-453CFFBBB0CB}" type="presOf" srcId="{9CAEFAA9-E749-4CAE-AAD3-0B2D1395B5FC}" destId="{72F27A21-401A-4ADB-B9FD-89192113A817}" srcOrd="0" destOrd="0" presId="urn:microsoft.com/office/officeart/2018/2/layout/IconCircleList"/>
    <dgm:cxn modelId="{90D90D98-35D4-463F-9C6A-5D5059327987}" type="presOf" srcId="{B0543966-A497-42FB-8E88-AD794580FA7F}" destId="{7DDFD145-594B-421F-9FD9-1980486ED5BB}" srcOrd="0" destOrd="0" presId="urn:microsoft.com/office/officeart/2018/2/layout/IconCircleList"/>
    <dgm:cxn modelId="{75D129AC-7B3D-4620-8F03-13836907A366}" srcId="{0593A43D-C685-4B46-86F3-92E179FBEE3C}" destId="{DD9160A3-BCA0-49AA-9836-AA0A4701506D}" srcOrd="5" destOrd="0" parTransId="{582128F1-FB14-4E32-8771-60070EA74498}" sibTransId="{13888257-5144-496E-8305-639A561D57E7}"/>
    <dgm:cxn modelId="{A14A2FD0-FAA9-47D3-9D3A-D201F3FC4DC1}" srcId="{0593A43D-C685-4B46-86F3-92E179FBEE3C}" destId="{B0543966-A497-42FB-8E88-AD794580FA7F}" srcOrd="3" destOrd="0" parTransId="{6594AB87-DAEF-4325-9B10-E26FB2BFC5B8}" sibTransId="{CE4A5047-B9D8-4DC9-9FA0-84FE1F8774CB}"/>
    <dgm:cxn modelId="{85E19AE4-206C-451F-B9AC-C49A0377EB80}" type="presOf" srcId="{4F0271C1-7D71-4D63-AF08-AB0BF241051D}" destId="{03311EB5-AF69-4808-9290-2D9D34418C34}" srcOrd="0" destOrd="0" presId="urn:microsoft.com/office/officeart/2018/2/layout/IconCircleList"/>
    <dgm:cxn modelId="{14CB99EC-155A-47B8-B16B-7DD6B91C0001}" srcId="{0593A43D-C685-4B46-86F3-92E179FBEE3C}" destId="{4F0271C1-7D71-4D63-AF08-AB0BF241051D}" srcOrd="4" destOrd="0" parTransId="{B8BB885D-6E36-4F67-B820-0ED9F9D123F3}" sibTransId="{9CAEFAA9-E749-4CAE-AAD3-0B2D1395B5FC}"/>
    <dgm:cxn modelId="{FBF51CED-262F-44DA-A65C-AAE0421AE2A5}" type="presOf" srcId="{0959EB35-FA83-487E-BF95-8C10014236C3}" destId="{7DAF3DCF-EFA0-4A91-91DC-291ADA0F01CA}" srcOrd="0" destOrd="0" presId="urn:microsoft.com/office/officeart/2018/2/layout/IconCircleList"/>
    <dgm:cxn modelId="{FFB5B8EE-01E4-4974-920F-611837E61873}" type="presOf" srcId="{CE4A5047-B9D8-4DC9-9FA0-84FE1F8774CB}" destId="{45A8F12F-B3A2-412D-B4BE-CCAAADA12149}" srcOrd="0" destOrd="0" presId="urn:microsoft.com/office/officeart/2018/2/layout/IconCircleList"/>
    <dgm:cxn modelId="{56B334F2-F222-428B-86EF-B7E6641FFB04}" type="presOf" srcId="{285D75E3-2836-41CC-AD3A-D46AB48DAB4E}" destId="{813B974E-D80F-4786-AC55-38CAF22A03D2}" srcOrd="0" destOrd="0" presId="urn:microsoft.com/office/officeart/2018/2/layout/IconCircleList"/>
    <dgm:cxn modelId="{0A1A362C-9DD9-4131-9BC2-07CEEBFBAD26}" type="presParOf" srcId="{F0355D07-D03B-4EFC-82F2-6B37EC747FCB}" destId="{8DDBF5D0-6C7F-4C3C-90DD-C6EF427D45FC}" srcOrd="0" destOrd="0" presId="urn:microsoft.com/office/officeart/2018/2/layout/IconCircleList"/>
    <dgm:cxn modelId="{DB547A73-74C5-4C5F-931B-FA8CA4D0DD7D}" type="presParOf" srcId="{8DDBF5D0-6C7F-4C3C-90DD-C6EF427D45FC}" destId="{DF3EE638-A03C-4624-9C8F-61B4499E471C}" srcOrd="0" destOrd="0" presId="urn:microsoft.com/office/officeart/2018/2/layout/IconCircleList"/>
    <dgm:cxn modelId="{E869D72A-B04E-4CBD-810A-4608A274CA24}" type="presParOf" srcId="{DF3EE638-A03C-4624-9C8F-61B4499E471C}" destId="{2E9B34B1-9B8B-4B9A-BA9B-57E0DF22250E}" srcOrd="0" destOrd="0" presId="urn:microsoft.com/office/officeart/2018/2/layout/IconCircleList"/>
    <dgm:cxn modelId="{AB234512-4408-4DDE-856D-A8BA132E3B9A}" type="presParOf" srcId="{DF3EE638-A03C-4624-9C8F-61B4499E471C}" destId="{514469FC-B417-485B-885A-AC6BB4A2E55A}" srcOrd="1" destOrd="0" presId="urn:microsoft.com/office/officeart/2018/2/layout/IconCircleList"/>
    <dgm:cxn modelId="{4A0B960F-200B-4882-B1E1-CB41933E7B25}" type="presParOf" srcId="{DF3EE638-A03C-4624-9C8F-61B4499E471C}" destId="{6A75627E-BC19-49E8-9FAE-9D00660A7C39}" srcOrd="2" destOrd="0" presId="urn:microsoft.com/office/officeart/2018/2/layout/IconCircleList"/>
    <dgm:cxn modelId="{5BA7EAE4-038E-4830-B8B7-2D71940737C3}" type="presParOf" srcId="{DF3EE638-A03C-4624-9C8F-61B4499E471C}" destId="{813B974E-D80F-4786-AC55-38CAF22A03D2}" srcOrd="3" destOrd="0" presId="urn:microsoft.com/office/officeart/2018/2/layout/IconCircleList"/>
    <dgm:cxn modelId="{40735389-D61D-4998-93E1-2C708871350C}" type="presParOf" srcId="{8DDBF5D0-6C7F-4C3C-90DD-C6EF427D45FC}" destId="{6327CE6F-4219-49AA-B78D-0080561AE5B2}" srcOrd="1" destOrd="0" presId="urn:microsoft.com/office/officeart/2018/2/layout/IconCircleList"/>
    <dgm:cxn modelId="{3A21CB3B-BE76-4613-892D-6D48666F72F1}" type="presParOf" srcId="{8DDBF5D0-6C7F-4C3C-90DD-C6EF427D45FC}" destId="{96C6856D-A9AD-463D-B27B-5561ECBDE906}" srcOrd="2" destOrd="0" presId="urn:microsoft.com/office/officeart/2018/2/layout/IconCircleList"/>
    <dgm:cxn modelId="{C788EEED-B964-45D7-89C0-510EA180D43E}" type="presParOf" srcId="{96C6856D-A9AD-463D-B27B-5561ECBDE906}" destId="{0D294345-2ECD-4ADF-99B9-843CAF5B3AC4}" srcOrd="0" destOrd="0" presId="urn:microsoft.com/office/officeart/2018/2/layout/IconCircleList"/>
    <dgm:cxn modelId="{40CDF15B-780F-4D2E-9D33-D296BB142538}" type="presParOf" srcId="{96C6856D-A9AD-463D-B27B-5561ECBDE906}" destId="{4D8A3A18-8BFD-4E98-987E-4DB17AB5AA54}" srcOrd="1" destOrd="0" presId="urn:microsoft.com/office/officeart/2018/2/layout/IconCircleList"/>
    <dgm:cxn modelId="{3FDC3322-06D7-40F5-B114-F0B5734F4DD1}" type="presParOf" srcId="{96C6856D-A9AD-463D-B27B-5561ECBDE906}" destId="{BC8E1EF4-9FCA-446F-BA37-E25B726EEE7D}" srcOrd="2" destOrd="0" presId="urn:microsoft.com/office/officeart/2018/2/layout/IconCircleList"/>
    <dgm:cxn modelId="{CC891057-0C57-4F9E-BA00-C1FA544145AD}" type="presParOf" srcId="{96C6856D-A9AD-463D-B27B-5561ECBDE906}" destId="{04EC2847-CA89-4129-B33C-90995B7DD18C}" srcOrd="3" destOrd="0" presId="urn:microsoft.com/office/officeart/2018/2/layout/IconCircleList"/>
    <dgm:cxn modelId="{20E0D25E-A233-4054-8D64-19FA9885DE59}" type="presParOf" srcId="{8DDBF5D0-6C7F-4C3C-90DD-C6EF427D45FC}" destId="{3D81E35C-EA35-49A8-80BC-718B033498E6}" srcOrd="3" destOrd="0" presId="urn:microsoft.com/office/officeart/2018/2/layout/IconCircleList"/>
    <dgm:cxn modelId="{48ABE2A7-5AD6-4025-B144-E77D62BE3F5B}" type="presParOf" srcId="{8DDBF5D0-6C7F-4C3C-90DD-C6EF427D45FC}" destId="{BE43534A-5BE5-4B12-B18C-B28BECBF9179}" srcOrd="4" destOrd="0" presId="urn:microsoft.com/office/officeart/2018/2/layout/IconCircleList"/>
    <dgm:cxn modelId="{071D7522-BE44-4422-A237-B5B50B9FD25A}" type="presParOf" srcId="{BE43534A-5BE5-4B12-B18C-B28BECBF9179}" destId="{E254AC95-7CE9-49BC-A8C7-E18CD703219D}" srcOrd="0" destOrd="0" presId="urn:microsoft.com/office/officeart/2018/2/layout/IconCircleList"/>
    <dgm:cxn modelId="{DD4F0183-9CB0-42BC-92BB-9D32D792C296}" type="presParOf" srcId="{BE43534A-5BE5-4B12-B18C-B28BECBF9179}" destId="{C4BDE7A6-08FC-46CC-A423-3C9B92479198}" srcOrd="1" destOrd="0" presId="urn:microsoft.com/office/officeart/2018/2/layout/IconCircleList"/>
    <dgm:cxn modelId="{1FA4C7DC-FAFE-44D7-BC30-7F9FEF397AE9}" type="presParOf" srcId="{BE43534A-5BE5-4B12-B18C-B28BECBF9179}" destId="{379A3203-59EE-4A47-BEF6-33591FC769AC}" srcOrd="2" destOrd="0" presId="urn:microsoft.com/office/officeart/2018/2/layout/IconCircleList"/>
    <dgm:cxn modelId="{71739188-BA01-42CA-A848-A4B82D691929}" type="presParOf" srcId="{BE43534A-5BE5-4B12-B18C-B28BECBF9179}" destId="{61A9EFFF-370F-4680-8738-497B3348D043}" srcOrd="3" destOrd="0" presId="urn:microsoft.com/office/officeart/2018/2/layout/IconCircleList"/>
    <dgm:cxn modelId="{69F80C2E-DF19-4166-9FE0-6C3651231EE5}" type="presParOf" srcId="{8DDBF5D0-6C7F-4C3C-90DD-C6EF427D45FC}" destId="{57E3C536-F090-4684-B8C0-5DADFA9CDDBC}" srcOrd="5" destOrd="0" presId="urn:microsoft.com/office/officeart/2018/2/layout/IconCircleList"/>
    <dgm:cxn modelId="{F385B70F-DAE1-4C12-8F7A-F223B4B12656}" type="presParOf" srcId="{8DDBF5D0-6C7F-4C3C-90DD-C6EF427D45FC}" destId="{4E321904-A620-44A0-84D2-91C58D3F7315}" srcOrd="6" destOrd="0" presId="urn:microsoft.com/office/officeart/2018/2/layout/IconCircleList"/>
    <dgm:cxn modelId="{45C79F34-54AE-490F-84E5-9F3D5F386FC3}" type="presParOf" srcId="{4E321904-A620-44A0-84D2-91C58D3F7315}" destId="{A05D4411-3994-4EFC-A821-2835CEC7CA73}" srcOrd="0" destOrd="0" presId="urn:microsoft.com/office/officeart/2018/2/layout/IconCircleList"/>
    <dgm:cxn modelId="{36211719-A762-4859-8DA1-DC311FD784F8}" type="presParOf" srcId="{4E321904-A620-44A0-84D2-91C58D3F7315}" destId="{EEDC84FA-7CEA-4617-8840-0AE3659325EB}" srcOrd="1" destOrd="0" presId="urn:microsoft.com/office/officeart/2018/2/layout/IconCircleList"/>
    <dgm:cxn modelId="{33379670-D73D-43EF-B4CD-2EE25C44C33F}" type="presParOf" srcId="{4E321904-A620-44A0-84D2-91C58D3F7315}" destId="{16C70EC9-498C-4DC2-BEA0-05DB87EDC93A}" srcOrd="2" destOrd="0" presId="urn:microsoft.com/office/officeart/2018/2/layout/IconCircleList"/>
    <dgm:cxn modelId="{5FC836DD-830E-4C7A-880E-516A9D54AC38}" type="presParOf" srcId="{4E321904-A620-44A0-84D2-91C58D3F7315}" destId="{7DDFD145-594B-421F-9FD9-1980486ED5BB}" srcOrd="3" destOrd="0" presId="urn:microsoft.com/office/officeart/2018/2/layout/IconCircleList"/>
    <dgm:cxn modelId="{10A855BD-0DD0-406E-B499-5CFC4DC73C7A}" type="presParOf" srcId="{8DDBF5D0-6C7F-4C3C-90DD-C6EF427D45FC}" destId="{45A8F12F-B3A2-412D-B4BE-CCAAADA12149}" srcOrd="7" destOrd="0" presId="urn:microsoft.com/office/officeart/2018/2/layout/IconCircleList"/>
    <dgm:cxn modelId="{778ED41D-2C70-4C02-ABE3-EF9E9AA18704}" type="presParOf" srcId="{8DDBF5D0-6C7F-4C3C-90DD-C6EF427D45FC}" destId="{CC94CCF3-1B1F-4B29-81C1-19C5EDA4504D}" srcOrd="8" destOrd="0" presId="urn:microsoft.com/office/officeart/2018/2/layout/IconCircleList"/>
    <dgm:cxn modelId="{97A78FA2-C80C-44D3-A94C-C03AF172D57F}" type="presParOf" srcId="{CC94CCF3-1B1F-4B29-81C1-19C5EDA4504D}" destId="{C6EB767E-33C7-47F3-B621-906767A361A6}" srcOrd="0" destOrd="0" presId="urn:microsoft.com/office/officeart/2018/2/layout/IconCircleList"/>
    <dgm:cxn modelId="{8B42F414-5297-4BDF-B3E6-B7356BD725F8}" type="presParOf" srcId="{CC94CCF3-1B1F-4B29-81C1-19C5EDA4504D}" destId="{116EAFF8-D4F5-4574-9C2F-A95CC5F12D1A}" srcOrd="1" destOrd="0" presId="urn:microsoft.com/office/officeart/2018/2/layout/IconCircleList"/>
    <dgm:cxn modelId="{91AB6145-736C-4354-A46F-5D07B39012EA}" type="presParOf" srcId="{CC94CCF3-1B1F-4B29-81C1-19C5EDA4504D}" destId="{D03D8E09-D202-42E6-985D-F49127036281}" srcOrd="2" destOrd="0" presId="urn:microsoft.com/office/officeart/2018/2/layout/IconCircleList"/>
    <dgm:cxn modelId="{4F228EA2-AF27-4517-AC2C-375D2DD0A8CE}" type="presParOf" srcId="{CC94CCF3-1B1F-4B29-81C1-19C5EDA4504D}" destId="{03311EB5-AF69-4808-9290-2D9D34418C34}" srcOrd="3" destOrd="0" presId="urn:microsoft.com/office/officeart/2018/2/layout/IconCircleList"/>
    <dgm:cxn modelId="{59E53AF7-B62D-47D7-BF72-0765C1AAC325}" type="presParOf" srcId="{8DDBF5D0-6C7F-4C3C-90DD-C6EF427D45FC}" destId="{72F27A21-401A-4ADB-B9FD-89192113A817}" srcOrd="9" destOrd="0" presId="urn:microsoft.com/office/officeart/2018/2/layout/IconCircleList"/>
    <dgm:cxn modelId="{5CBADFDD-AB2F-4396-9B89-C852AE1072D9}" type="presParOf" srcId="{8DDBF5D0-6C7F-4C3C-90DD-C6EF427D45FC}" destId="{E216E77A-A133-4091-8220-5DF9CFB12456}" srcOrd="10" destOrd="0" presId="urn:microsoft.com/office/officeart/2018/2/layout/IconCircleList"/>
    <dgm:cxn modelId="{78C0FF08-AB98-4625-BEA1-146F0AB5D4AD}" type="presParOf" srcId="{E216E77A-A133-4091-8220-5DF9CFB12456}" destId="{CE50928A-2772-46AF-AEB1-0BB9BA6849F0}" srcOrd="0" destOrd="0" presId="urn:microsoft.com/office/officeart/2018/2/layout/IconCircleList"/>
    <dgm:cxn modelId="{9CA372AC-2E43-4BA5-B847-98A3B368A95E}" type="presParOf" srcId="{E216E77A-A133-4091-8220-5DF9CFB12456}" destId="{18BD432D-79EC-403D-8941-237E50BCDC4B}" srcOrd="1" destOrd="0" presId="urn:microsoft.com/office/officeart/2018/2/layout/IconCircleList"/>
    <dgm:cxn modelId="{EF7444F7-21D8-4D50-877C-E8CCFF557A31}" type="presParOf" srcId="{E216E77A-A133-4091-8220-5DF9CFB12456}" destId="{CDFE19BE-8464-4A17-8437-EAF45EB89219}" srcOrd="2" destOrd="0" presId="urn:microsoft.com/office/officeart/2018/2/layout/IconCircleList"/>
    <dgm:cxn modelId="{77959E83-402C-4261-9BF2-1B818FCD11EA}" type="presParOf" srcId="{E216E77A-A133-4091-8220-5DF9CFB12456}" destId="{AC058767-164B-440B-9AE1-AF58AB71B35A}" srcOrd="3" destOrd="0" presId="urn:microsoft.com/office/officeart/2018/2/layout/IconCircleList"/>
    <dgm:cxn modelId="{50001648-2851-4587-95A3-524D40AC5CC2}" type="presParOf" srcId="{8DDBF5D0-6C7F-4C3C-90DD-C6EF427D45FC}" destId="{BB57AF34-5289-4907-BE2D-54EC8B1A8A7C}" srcOrd="11" destOrd="0" presId="urn:microsoft.com/office/officeart/2018/2/layout/IconCircleList"/>
    <dgm:cxn modelId="{D50FB43B-A0C4-404D-BD7D-EE772D5F3937}" type="presParOf" srcId="{8DDBF5D0-6C7F-4C3C-90DD-C6EF427D45FC}" destId="{49D8F9B7-C35B-4601-B958-D5EA0488B886}" srcOrd="12" destOrd="0" presId="urn:microsoft.com/office/officeart/2018/2/layout/IconCircleList"/>
    <dgm:cxn modelId="{C037509E-63B1-4AD4-B786-F429555344F4}" type="presParOf" srcId="{49D8F9B7-C35B-4601-B958-D5EA0488B886}" destId="{8F25B24D-B1DC-4C65-8C11-C0D115248179}" srcOrd="0" destOrd="0" presId="urn:microsoft.com/office/officeart/2018/2/layout/IconCircleList"/>
    <dgm:cxn modelId="{B60EBBC1-9E1B-4724-B915-4FEA230464F4}" type="presParOf" srcId="{49D8F9B7-C35B-4601-B958-D5EA0488B886}" destId="{C82E6046-F7AF-4275-BAEE-2611B05F86A5}" srcOrd="1" destOrd="0" presId="urn:microsoft.com/office/officeart/2018/2/layout/IconCircleList"/>
    <dgm:cxn modelId="{996A009D-8B00-4575-B41B-D76F7726E26C}" type="presParOf" srcId="{49D8F9B7-C35B-4601-B958-D5EA0488B886}" destId="{7167F3E2-C9A7-4691-B737-3CE39885589D}" srcOrd="2" destOrd="0" presId="urn:microsoft.com/office/officeart/2018/2/layout/IconCircleList"/>
    <dgm:cxn modelId="{0D985CED-3AEB-4859-A22D-41BF559F5D84}" type="presParOf" srcId="{49D8F9B7-C35B-4601-B958-D5EA0488B886}" destId="{7DAF3DCF-EFA0-4A91-91DC-291ADA0F0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5CF598-9CD1-4391-8707-C934258B97F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27425-2302-4F56-8F24-4CB99306876B}">
      <dgm:prSet/>
      <dgm:spPr/>
      <dgm:t>
        <a:bodyPr/>
        <a:lstStyle/>
        <a:p>
          <a:r>
            <a:rPr lang="en-IN"/>
            <a:t>In conclusion, mass mail dispatchers play a vital role in streamlining the distribution of large volumes of emails to multiple recipients.</a:t>
          </a:r>
          <a:endParaRPr lang="en-US"/>
        </a:p>
      </dgm:t>
    </dgm:pt>
    <dgm:pt modelId="{5DBEADBA-AD54-43E9-8491-63212721298C}" type="parTrans" cxnId="{5B926933-8EF3-4014-B5F5-1E6E0D4A136D}">
      <dgm:prSet/>
      <dgm:spPr/>
      <dgm:t>
        <a:bodyPr/>
        <a:lstStyle/>
        <a:p>
          <a:endParaRPr lang="en-US"/>
        </a:p>
      </dgm:t>
    </dgm:pt>
    <dgm:pt modelId="{B494B741-1D30-4899-BEFC-93072B004B27}" type="sibTrans" cxnId="{5B926933-8EF3-4014-B5F5-1E6E0D4A136D}">
      <dgm:prSet/>
      <dgm:spPr/>
      <dgm:t>
        <a:bodyPr/>
        <a:lstStyle/>
        <a:p>
          <a:endParaRPr lang="en-US"/>
        </a:p>
      </dgm:t>
    </dgm:pt>
    <dgm:pt modelId="{AE7FD972-F33A-4762-81F4-BFC4F58772EF}">
      <dgm:prSet/>
      <dgm:spPr/>
      <dgm:t>
        <a:bodyPr/>
        <a:lstStyle/>
        <a:p>
          <a:r>
            <a:rPr lang="en-IN"/>
            <a:t>By leveraging these software solutions, businesses can effectively manage their email marketing campaigns, reaching a broader audience while optimizing efficiency and productivity. </a:t>
          </a:r>
          <a:endParaRPr lang="en-US"/>
        </a:p>
      </dgm:t>
    </dgm:pt>
    <dgm:pt modelId="{43A42DAC-D5ED-4843-A738-0EF2FB90E7AA}" type="parTrans" cxnId="{66D0F408-CCB6-401A-ABD7-13DFA568ADEB}">
      <dgm:prSet/>
      <dgm:spPr/>
      <dgm:t>
        <a:bodyPr/>
        <a:lstStyle/>
        <a:p>
          <a:endParaRPr lang="en-US"/>
        </a:p>
      </dgm:t>
    </dgm:pt>
    <dgm:pt modelId="{40E70EBF-702C-4CAF-A2D8-D45D40E0BC99}" type="sibTrans" cxnId="{66D0F408-CCB6-401A-ABD7-13DFA568ADEB}">
      <dgm:prSet/>
      <dgm:spPr/>
      <dgm:t>
        <a:bodyPr/>
        <a:lstStyle/>
        <a:p>
          <a:endParaRPr lang="en-US"/>
        </a:p>
      </dgm:t>
    </dgm:pt>
    <dgm:pt modelId="{C6B54EF7-E22F-48F8-90A5-CE14B8A02FB2}">
      <dgm:prSet/>
      <dgm:spPr/>
      <dgm:t>
        <a:bodyPr/>
        <a:lstStyle/>
        <a:p>
          <a:r>
            <a:rPr lang="en-IN"/>
            <a:t>As technology continues to advance, mass mail dispatchers will undoubtedly remain a cornerstone tool for businesses seeking to engage and communicate with their audience on a larger scale.</a:t>
          </a:r>
          <a:endParaRPr lang="en-US"/>
        </a:p>
      </dgm:t>
    </dgm:pt>
    <dgm:pt modelId="{5F33FDEA-1695-4626-9192-CE18851A9BAE}" type="parTrans" cxnId="{585B6999-83F1-4E42-B1B4-654586153DD4}">
      <dgm:prSet/>
      <dgm:spPr/>
      <dgm:t>
        <a:bodyPr/>
        <a:lstStyle/>
        <a:p>
          <a:endParaRPr lang="en-US"/>
        </a:p>
      </dgm:t>
    </dgm:pt>
    <dgm:pt modelId="{92169D02-C63D-4924-92F3-9891A5CA48BC}" type="sibTrans" cxnId="{585B6999-83F1-4E42-B1B4-654586153DD4}">
      <dgm:prSet/>
      <dgm:spPr/>
      <dgm:t>
        <a:bodyPr/>
        <a:lstStyle/>
        <a:p>
          <a:endParaRPr lang="en-US"/>
        </a:p>
      </dgm:t>
    </dgm:pt>
    <dgm:pt modelId="{FB0F03F5-45B5-422E-83DB-3736FBC823AE}" type="pres">
      <dgm:prSet presAssocID="{715CF598-9CD1-4391-8707-C934258B97FE}" presName="outerComposite" presStyleCnt="0">
        <dgm:presLayoutVars>
          <dgm:chMax val="5"/>
          <dgm:dir/>
          <dgm:resizeHandles val="exact"/>
        </dgm:presLayoutVars>
      </dgm:prSet>
      <dgm:spPr/>
    </dgm:pt>
    <dgm:pt modelId="{45E4010A-ED2A-4BE1-AF05-650E0A359A19}" type="pres">
      <dgm:prSet presAssocID="{715CF598-9CD1-4391-8707-C934258B97FE}" presName="dummyMaxCanvas" presStyleCnt="0">
        <dgm:presLayoutVars/>
      </dgm:prSet>
      <dgm:spPr/>
    </dgm:pt>
    <dgm:pt modelId="{BD64BA53-9F3A-40AB-8239-15276DABD03F}" type="pres">
      <dgm:prSet presAssocID="{715CF598-9CD1-4391-8707-C934258B97FE}" presName="ThreeNodes_1" presStyleLbl="node1" presStyleIdx="0" presStyleCnt="3">
        <dgm:presLayoutVars>
          <dgm:bulletEnabled val="1"/>
        </dgm:presLayoutVars>
      </dgm:prSet>
      <dgm:spPr/>
    </dgm:pt>
    <dgm:pt modelId="{F8E94BC0-B794-4C01-97E8-FDD3FF287DE3}" type="pres">
      <dgm:prSet presAssocID="{715CF598-9CD1-4391-8707-C934258B97FE}" presName="ThreeNodes_2" presStyleLbl="node1" presStyleIdx="1" presStyleCnt="3">
        <dgm:presLayoutVars>
          <dgm:bulletEnabled val="1"/>
        </dgm:presLayoutVars>
      </dgm:prSet>
      <dgm:spPr/>
    </dgm:pt>
    <dgm:pt modelId="{850468BD-0F28-4D17-9CFF-FE8A670677F4}" type="pres">
      <dgm:prSet presAssocID="{715CF598-9CD1-4391-8707-C934258B97FE}" presName="ThreeNodes_3" presStyleLbl="node1" presStyleIdx="2" presStyleCnt="3">
        <dgm:presLayoutVars>
          <dgm:bulletEnabled val="1"/>
        </dgm:presLayoutVars>
      </dgm:prSet>
      <dgm:spPr/>
    </dgm:pt>
    <dgm:pt modelId="{BABF80CA-1478-477B-845C-CB4893A6FA58}" type="pres">
      <dgm:prSet presAssocID="{715CF598-9CD1-4391-8707-C934258B97FE}" presName="ThreeConn_1-2" presStyleLbl="fgAccFollowNode1" presStyleIdx="0" presStyleCnt="2">
        <dgm:presLayoutVars>
          <dgm:bulletEnabled val="1"/>
        </dgm:presLayoutVars>
      </dgm:prSet>
      <dgm:spPr/>
    </dgm:pt>
    <dgm:pt modelId="{329A3C5C-D57A-47D7-BFD3-D7D30E924EFF}" type="pres">
      <dgm:prSet presAssocID="{715CF598-9CD1-4391-8707-C934258B97FE}" presName="ThreeConn_2-3" presStyleLbl="fgAccFollowNode1" presStyleIdx="1" presStyleCnt="2">
        <dgm:presLayoutVars>
          <dgm:bulletEnabled val="1"/>
        </dgm:presLayoutVars>
      </dgm:prSet>
      <dgm:spPr/>
    </dgm:pt>
    <dgm:pt modelId="{7EEAD337-4C5F-4AEF-A929-DD90D4EF54DE}" type="pres">
      <dgm:prSet presAssocID="{715CF598-9CD1-4391-8707-C934258B97FE}" presName="ThreeNodes_1_text" presStyleLbl="node1" presStyleIdx="2" presStyleCnt="3">
        <dgm:presLayoutVars>
          <dgm:bulletEnabled val="1"/>
        </dgm:presLayoutVars>
      </dgm:prSet>
      <dgm:spPr/>
    </dgm:pt>
    <dgm:pt modelId="{7ABC7150-C586-4B86-BBEC-43D1F0760165}" type="pres">
      <dgm:prSet presAssocID="{715CF598-9CD1-4391-8707-C934258B97FE}" presName="ThreeNodes_2_text" presStyleLbl="node1" presStyleIdx="2" presStyleCnt="3">
        <dgm:presLayoutVars>
          <dgm:bulletEnabled val="1"/>
        </dgm:presLayoutVars>
      </dgm:prSet>
      <dgm:spPr/>
    </dgm:pt>
    <dgm:pt modelId="{75C94295-73CB-45EB-817F-A2FAD02244B4}" type="pres">
      <dgm:prSet presAssocID="{715CF598-9CD1-4391-8707-C934258B97F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6D0F408-CCB6-401A-ABD7-13DFA568ADEB}" srcId="{715CF598-9CD1-4391-8707-C934258B97FE}" destId="{AE7FD972-F33A-4762-81F4-BFC4F58772EF}" srcOrd="1" destOrd="0" parTransId="{43A42DAC-D5ED-4843-A738-0EF2FB90E7AA}" sibTransId="{40E70EBF-702C-4CAF-A2D8-D45D40E0BC99}"/>
    <dgm:cxn modelId="{5B926933-8EF3-4014-B5F5-1E6E0D4A136D}" srcId="{715CF598-9CD1-4391-8707-C934258B97FE}" destId="{03227425-2302-4F56-8F24-4CB99306876B}" srcOrd="0" destOrd="0" parTransId="{5DBEADBA-AD54-43E9-8491-63212721298C}" sibTransId="{B494B741-1D30-4899-BEFC-93072B004B27}"/>
    <dgm:cxn modelId="{4EDDED36-46AF-43BC-B91B-74918629F10C}" type="presOf" srcId="{C6B54EF7-E22F-48F8-90A5-CE14B8A02FB2}" destId="{850468BD-0F28-4D17-9CFF-FE8A670677F4}" srcOrd="0" destOrd="0" presId="urn:microsoft.com/office/officeart/2005/8/layout/vProcess5"/>
    <dgm:cxn modelId="{1DF7EB38-A871-4532-839A-E0504F98499E}" type="presOf" srcId="{03227425-2302-4F56-8F24-4CB99306876B}" destId="{BD64BA53-9F3A-40AB-8239-15276DABD03F}" srcOrd="0" destOrd="0" presId="urn:microsoft.com/office/officeart/2005/8/layout/vProcess5"/>
    <dgm:cxn modelId="{36574939-9717-4D23-B235-277F1FF59AEB}" type="presOf" srcId="{03227425-2302-4F56-8F24-4CB99306876B}" destId="{7EEAD337-4C5F-4AEF-A929-DD90D4EF54DE}" srcOrd="1" destOrd="0" presId="urn:microsoft.com/office/officeart/2005/8/layout/vProcess5"/>
    <dgm:cxn modelId="{DC3F5845-703D-434A-8D2D-7BED90550748}" type="presOf" srcId="{C6B54EF7-E22F-48F8-90A5-CE14B8A02FB2}" destId="{75C94295-73CB-45EB-817F-A2FAD02244B4}" srcOrd="1" destOrd="0" presId="urn:microsoft.com/office/officeart/2005/8/layout/vProcess5"/>
    <dgm:cxn modelId="{78227347-D18C-495C-A74F-BC4616242848}" type="presOf" srcId="{715CF598-9CD1-4391-8707-C934258B97FE}" destId="{FB0F03F5-45B5-422E-83DB-3736FBC823AE}" srcOrd="0" destOrd="0" presId="urn:microsoft.com/office/officeart/2005/8/layout/vProcess5"/>
    <dgm:cxn modelId="{4B252D6F-2836-490B-86D7-37270303CBFA}" type="presOf" srcId="{AE7FD972-F33A-4762-81F4-BFC4F58772EF}" destId="{F8E94BC0-B794-4C01-97E8-FDD3FF287DE3}" srcOrd="0" destOrd="0" presId="urn:microsoft.com/office/officeart/2005/8/layout/vProcess5"/>
    <dgm:cxn modelId="{75B0C559-76D1-4C45-9ACA-A87C5F2D326D}" type="presOf" srcId="{40E70EBF-702C-4CAF-A2D8-D45D40E0BC99}" destId="{329A3C5C-D57A-47D7-BFD3-D7D30E924EFF}" srcOrd="0" destOrd="0" presId="urn:microsoft.com/office/officeart/2005/8/layout/vProcess5"/>
    <dgm:cxn modelId="{31E7258C-E967-43EF-B19B-17E9E3C26D4B}" type="presOf" srcId="{AE7FD972-F33A-4762-81F4-BFC4F58772EF}" destId="{7ABC7150-C586-4B86-BBEC-43D1F0760165}" srcOrd="1" destOrd="0" presId="urn:microsoft.com/office/officeart/2005/8/layout/vProcess5"/>
    <dgm:cxn modelId="{585B6999-83F1-4E42-B1B4-654586153DD4}" srcId="{715CF598-9CD1-4391-8707-C934258B97FE}" destId="{C6B54EF7-E22F-48F8-90A5-CE14B8A02FB2}" srcOrd="2" destOrd="0" parTransId="{5F33FDEA-1695-4626-9192-CE18851A9BAE}" sibTransId="{92169D02-C63D-4924-92F3-9891A5CA48BC}"/>
    <dgm:cxn modelId="{D2B04AF3-B0A5-4A57-AB69-94012D5742BA}" type="presOf" srcId="{B494B741-1D30-4899-BEFC-93072B004B27}" destId="{BABF80CA-1478-477B-845C-CB4893A6FA58}" srcOrd="0" destOrd="0" presId="urn:microsoft.com/office/officeart/2005/8/layout/vProcess5"/>
    <dgm:cxn modelId="{C9C7AA51-B99A-48C9-9283-E6B62B3E7E8C}" type="presParOf" srcId="{FB0F03F5-45B5-422E-83DB-3736FBC823AE}" destId="{45E4010A-ED2A-4BE1-AF05-650E0A359A19}" srcOrd="0" destOrd="0" presId="urn:microsoft.com/office/officeart/2005/8/layout/vProcess5"/>
    <dgm:cxn modelId="{0E42AE04-ABB7-4C43-9C9E-60C469E55B7F}" type="presParOf" srcId="{FB0F03F5-45B5-422E-83DB-3736FBC823AE}" destId="{BD64BA53-9F3A-40AB-8239-15276DABD03F}" srcOrd="1" destOrd="0" presId="urn:microsoft.com/office/officeart/2005/8/layout/vProcess5"/>
    <dgm:cxn modelId="{48760FEF-E0B5-4B72-ACFD-31E1B9894AC2}" type="presParOf" srcId="{FB0F03F5-45B5-422E-83DB-3736FBC823AE}" destId="{F8E94BC0-B794-4C01-97E8-FDD3FF287DE3}" srcOrd="2" destOrd="0" presId="urn:microsoft.com/office/officeart/2005/8/layout/vProcess5"/>
    <dgm:cxn modelId="{F8E616B6-B908-455B-A419-BC152D14AD6A}" type="presParOf" srcId="{FB0F03F5-45B5-422E-83DB-3736FBC823AE}" destId="{850468BD-0F28-4D17-9CFF-FE8A670677F4}" srcOrd="3" destOrd="0" presId="urn:microsoft.com/office/officeart/2005/8/layout/vProcess5"/>
    <dgm:cxn modelId="{479E446F-AEAE-4A44-84FD-52ABD7E3C657}" type="presParOf" srcId="{FB0F03F5-45B5-422E-83DB-3736FBC823AE}" destId="{BABF80CA-1478-477B-845C-CB4893A6FA58}" srcOrd="4" destOrd="0" presId="urn:microsoft.com/office/officeart/2005/8/layout/vProcess5"/>
    <dgm:cxn modelId="{01514EC7-9941-4821-A3AE-D7970B2D7053}" type="presParOf" srcId="{FB0F03F5-45B5-422E-83DB-3736FBC823AE}" destId="{329A3C5C-D57A-47D7-BFD3-D7D30E924EFF}" srcOrd="5" destOrd="0" presId="urn:microsoft.com/office/officeart/2005/8/layout/vProcess5"/>
    <dgm:cxn modelId="{067DF4D1-3947-4793-ACAC-9EA5BAE35457}" type="presParOf" srcId="{FB0F03F5-45B5-422E-83DB-3736FBC823AE}" destId="{7EEAD337-4C5F-4AEF-A929-DD90D4EF54DE}" srcOrd="6" destOrd="0" presId="urn:microsoft.com/office/officeart/2005/8/layout/vProcess5"/>
    <dgm:cxn modelId="{58DD7D2B-027B-4C93-80D1-7F87EC2556B6}" type="presParOf" srcId="{FB0F03F5-45B5-422E-83DB-3736FBC823AE}" destId="{7ABC7150-C586-4B86-BBEC-43D1F0760165}" srcOrd="7" destOrd="0" presId="urn:microsoft.com/office/officeart/2005/8/layout/vProcess5"/>
    <dgm:cxn modelId="{348AC049-79F2-490B-915C-52C7C68C3D9D}" type="presParOf" srcId="{FB0F03F5-45B5-422E-83DB-3736FBC823AE}" destId="{75C94295-73CB-45EB-817F-A2FAD02244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B7208-0645-4363-A4C3-1F863BF90B80}">
      <dsp:nvSpPr>
        <dsp:cNvPr id="0" name=""/>
        <dsp:cNvSpPr/>
      </dsp:nvSpPr>
      <dsp:spPr>
        <a:xfrm>
          <a:off x="242225" y="710751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ADB57-0DB1-4E34-8A68-19776EBB746D}">
      <dsp:nvSpPr>
        <dsp:cNvPr id="0" name=""/>
        <dsp:cNvSpPr/>
      </dsp:nvSpPr>
      <dsp:spPr>
        <a:xfrm>
          <a:off x="402414" y="870940"/>
          <a:ext cx="431279" cy="431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151B-C605-455C-85FF-7F9D57A5FDB2}">
      <dsp:nvSpPr>
        <dsp:cNvPr id="0" name=""/>
        <dsp:cNvSpPr/>
      </dsp:nvSpPr>
      <dsp:spPr>
        <a:xfrm>
          <a:off x="1940" y="1696532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Abstract </a:t>
          </a:r>
          <a:endParaRPr lang="en-US" sz="1100" kern="1200"/>
        </a:p>
      </dsp:txBody>
      <dsp:txXfrm>
        <a:off x="1940" y="1696532"/>
        <a:ext cx="1232226" cy="492890"/>
      </dsp:txXfrm>
    </dsp:sp>
    <dsp:sp modelId="{5F489FEF-6AD4-44FD-B2C1-0BCA4575F96D}">
      <dsp:nvSpPr>
        <dsp:cNvPr id="0" name=""/>
        <dsp:cNvSpPr/>
      </dsp:nvSpPr>
      <dsp:spPr>
        <a:xfrm>
          <a:off x="1690091" y="710751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8B129-4471-4BA8-833E-28609D786FD9}">
      <dsp:nvSpPr>
        <dsp:cNvPr id="0" name=""/>
        <dsp:cNvSpPr/>
      </dsp:nvSpPr>
      <dsp:spPr>
        <a:xfrm>
          <a:off x="1850280" y="870940"/>
          <a:ext cx="431279" cy="431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487A9-9EE7-4AA2-9991-E517EB5C5C1C}">
      <dsp:nvSpPr>
        <dsp:cNvPr id="0" name=""/>
        <dsp:cNvSpPr/>
      </dsp:nvSpPr>
      <dsp:spPr>
        <a:xfrm>
          <a:off x="1449807" y="1696532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Introduction</a:t>
          </a:r>
          <a:endParaRPr lang="en-US" sz="1100" kern="1200"/>
        </a:p>
      </dsp:txBody>
      <dsp:txXfrm>
        <a:off x="1449807" y="1696532"/>
        <a:ext cx="1232226" cy="492890"/>
      </dsp:txXfrm>
    </dsp:sp>
    <dsp:sp modelId="{999F876E-6EE6-4EFB-9A85-DF12E0325BF8}">
      <dsp:nvSpPr>
        <dsp:cNvPr id="0" name=""/>
        <dsp:cNvSpPr/>
      </dsp:nvSpPr>
      <dsp:spPr>
        <a:xfrm>
          <a:off x="3137957" y="710751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E9AC-9E53-4191-A78D-E686D275A4B5}">
      <dsp:nvSpPr>
        <dsp:cNvPr id="0" name=""/>
        <dsp:cNvSpPr/>
      </dsp:nvSpPr>
      <dsp:spPr>
        <a:xfrm>
          <a:off x="3298146" y="870940"/>
          <a:ext cx="431279" cy="4312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0B398-DAB2-449A-BDA1-82D0E85D5A70}">
      <dsp:nvSpPr>
        <dsp:cNvPr id="0" name=""/>
        <dsp:cNvSpPr/>
      </dsp:nvSpPr>
      <dsp:spPr>
        <a:xfrm>
          <a:off x="2897673" y="1696532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Functioning of site</a:t>
          </a:r>
          <a:endParaRPr lang="en-US" sz="1100" kern="1200"/>
        </a:p>
      </dsp:txBody>
      <dsp:txXfrm>
        <a:off x="2897673" y="1696532"/>
        <a:ext cx="1232226" cy="492890"/>
      </dsp:txXfrm>
    </dsp:sp>
    <dsp:sp modelId="{395475F1-8BB1-4885-8DA9-3A2DF8848AAF}">
      <dsp:nvSpPr>
        <dsp:cNvPr id="0" name=""/>
        <dsp:cNvSpPr/>
      </dsp:nvSpPr>
      <dsp:spPr>
        <a:xfrm>
          <a:off x="4585823" y="710751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1ABAD-BE4F-4DD4-866E-6D67B55460E0}">
      <dsp:nvSpPr>
        <dsp:cNvPr id="0" name=""/>
        <dsp:cNvSpPr/>
      </dsp:nvSpPr>
      <dsp:spPr>
        <a:xfrm>
          <a:off x="4746013" y="870940"/>
          <a:ext cx="431279" cy="4312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26526-C7FF-4CD4-9E05-D66F2C56FCEA}">
      <dsp:nvSpPr>
        <dsp:cNvPr id="0" name=""/>
        <dsp:cNvSpPr/>
      </dsp:nvSpPr>
      <dsp:spPr>
        <a:xfrm>
          <a:off x="4345539" y="1696532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Existing Method</a:t>
          </a:r>
          <a:endParaRPr lang="en-US" sz="1100" kern="1200"/>
        </a:p>
      </dsp:txBody>
      <dsp:txXfrm>
        <a:off x="4345539" y="1696532"/>
        <a:ext cx="1232226" cy="492890"/>
      </dsp:txXfrm>
    </dsp:sp>
    <dsp:sp modelId="{8DB3B3E4-D1DF-45CF-BDDD-7105036B8C6C}">
      <dsp:nvSpPr>
        <dsp:cNvPr id="0" name=""/>
        <dsp:cNvSpPr/>
      </dsp:nvSpPr>
      <dsp:spPr>
        <a:xfrm>
          <a:off x="242225" y="2497479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96EE-A60A-4DC6-8007-83EDB5FB85CC}">
      <dsp:nvSpPr>
        <dsp:cNvPr id="0" name=""/>
        <dsp:cNvSpPr/>
      </dsp:nvSpPr>
      <dsp:spPr>
        <a:xfrm>
          <a:off x="402414" y="2657669"/>
          <a:ext cx="431279" cy="4312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133FA-0895-4E22-866B-8C26F0F40B65}">
      <dsp:nvSpPr>
        <dsp:cNvPr id="0" name=""/>
        <dsp:cNvSpPr/>
      </dsp:nvSpPr>
      <dsp:spPr>
        <a:xfrm>
          <a:off x="1940" y="3483261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Advantages of mass mail dispatcher</a:t>
          </a:r>
          <a:endParaRPr lang="en-US" sz="1100" kern="1200"/>
        </a:p>
      </dsp:txBody>
      <dsp:txXfrm>
        <a:off x="1940" y="3483261"/>
        <a:ext cx="1232226" cy="492890"/>
      </dsp:txXfrm>
    </dsp:sp>
    <dsp:sp modelId="{CEF11961-0892-44D3-A3BE-E84F74057DEC}">
      <dsp:nvSpPr>
        <dsp:cNvPr id="0" name=""/>
        <dsp:cNvSpPr/>
      </dsp:nvSpPr>
      <dsp:spPr>
        <a:xfrm>
          <a:off x="1690091" y="2497479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1ECE3-6F2C-4F8C-95D4-31D3D7C31C94}">
      <dsp:nvSpPr>
        <dsp:cNvPr id="0" name=""/>
        <dsp:cNvSpPr/>
      </dsp:nvSpPr>
      <dsp:spPr>
        <a:xfrm>
          <a:off x="1850280" y="2657669"/>
          <a:ext cx="431279" cy="4312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3982A-EDF1-4233-A3E4-3AB29AE116EA}">
      <dsp:nvSpPr>
        <dsp:cNvPr id="0" name=""/>
        <dsp:cNvSpPr/>
      </dsp:nvSpPr>
      <dsp:spPr>
        <a:xfrm>
          <a:off x="1449807" y="3483261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Disadvantages of mass mail dispatcher</a:t>
          </a:r>
          <a:endParaRPr lang="en-US" sz="1100" kern="1200"/>
        </a:p>
      </dsp:txBody>
      <dsp:txXfrm>
        <a:off x="1449807" y="3483261"/>
        <a:ext cx="1232226" cy="492890"/>
      </dsp:txXfrm>
    </dsp:sp>
    <dsp:sp modelId="{EC38AFB2-8357-4475-933E-D0DC02D87358}">
      <dsp:nvSpPr>
        <dsp:cNvPr id="0" name=""/>
        <dsp:cNvSpPr/>
      </dsp:nvSpPr>
      <dsp:spPr>
        <a:xfrm>
          <a:off x="3137957" y="2497479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8B2E-1AD5-4A42-BC20-DD4BB6E2490E}">
      <dsp:nvSpPr>
        <dsp:cNvPr id="0" name=""/>
        <dsp:cNvSpPr/>
      </dsp:nvSpPr>
      <dsp:spPr>
        <a:xfrm>
          <a:off x="3298146" y="2657669"/>
          <a:ext cx="431279" cy="4312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A40D-D81A-4D1B-A94C-CF14D26C8CEB}">
      <dsp:nvSpPr>
        <dsp:cNvPr id="0" name=""/>
        <dsp:cNvSpPr/>
      </dsp:nvSpPr>
      <dsp:spPr>
        <a:xfrm>
          <a:off x="2897673" y="3483261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Outlook of mass mail dispatcher</a:t>
          </a:r>
          <a:endParaRPr lang="en-US" sz="1100" kern="1200"/>
        </a:p>
      </dsp:txBody>
      <dsp:txXfrm>
        <a:off x="2897673" y="3483261"/>
        <a:ext cx="1232226" cy="492890"/>
      </dsp:txXfrm>
    </dsp:sp>
    <dsp:sp modelId="{D32CC4D6-D991-4292-9995-1F5D44FB5DE0}">
      <dsp:nvSpPr>
        <dsp:cNvPr id="0" name=""/>
        <dsp:cNvSpPr/>
      </dsp:nvSpPr>
      <dsp:spPr>
        <a:xfrm>
          <a:off x="4585823" y="2497479"/>
          <a:ext cx="751658" cy="7516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7F02-9E21-47FB-83D8-90BE47C4FEC2}">
      <dsp:nvSpPr>
        <dsp:cNvPr id="0" name=""/>
        <dsp:cNvSpPr/>
      </dsp:nvSpPr>
      <dsp:spPr>
        <a:xfrm>
          <a:off x="4746013" y="2657669"/>
          <a:ext cx="431279" cy="43127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F4B88-07EC-4102-8D78-1FC4BA94C7A3}">
      <dsp:nvSpPr>
        <dsp:cNvPr id="0" name=""/>
        <dsp:cNvSpPr/>
      </dsp:nvSpPr>
      <dsp:spPr>
        <a:xfrm>
          <a:off x="4345539" y="3483261"/>
          <a:ext cx="1232226" cy="49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Conclusion</a:t>
          </a:r>
          <a:endParaRPr lang="en-US" sz="1100" kern="1200"/>
        </a:p>
      </dsp:txBody>
      <dsp:txXfrm>
        <a:off x="4345539" y="3483261"/>
        <a:ext cx="1232226" cy="49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4323-7C1D-4C88-AE33-E493249AE867}">
      <dsp:nvSpPr>
        <dsp:cNvPr id="0" name=""/>
        <dsp:cNvSpPr/>
      </dsp:nvSpPr>
      <dsp:spPr>
        <a:xfrm>
          <a:off x="433728" y="1708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1. Efficiency: Saves time and effort by sending bulk emails.</a:t>
          </a:r>
          <a:endParaRPr lang="en-US" sz="1500" kern="1200"/>
        </a:p>
      </dsp:txBody>
      <dsp:txXfrm>
        <a:off x="433728" y="1708"/>
        <a:ext cx="2098025" cy="1258815"/>
      </dsp:txXfrm>
    </dsp:sp>
    <dsp:sp modelId="{87F0EEAA-4720-4653-BEF6-F6D37907F04A}">
      <dsp:nvSpPr>
        <dsp:cNvPr id="0" name=""/>
        <dsp:cNvSpPr/>
      </dsp:nvSpPr>
      <dsp:spPr>
        <a:xfrm>
          <a:off x="2741556" y="1708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2. Reach: Communicates with a large audience simultaneously.</a:t>
          </a:r>
          <a:endParaRPr lang="en-US" sz="1500" kern="1200"/>
        </a:p>
      </dsp:txBody>
      <dsp:txXfrm>
        <a:off x="2741556" y="1708"/>
        <a:ext cx="2098025" cy="1258815"/>
      </dsp:txXfrm>
    </dsp:sp>
    <dsp:sp modelId="{F24488B8-81C9-4D87-B415-405E8B057540}">
      <dsp:nvSpPr>
        <dsp:cNvPr id="0" name=""/>
        <dsp:cNvSpPr/>
      </dsp:nvSpPr>
      <dsp:spPr>
        <a:xfrm>
          <a:off x="5049384" y="1708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3. Personalization: Tailors content based on recipient preferences.</a:t>
          </a:r>
          <a:endParaRPr lang="en-US" sz="1500" kern="1200"/>
        </a:p>
      </dsp:txBody>
      <dsp:txXfrm>
        <a:off x="5049384" y="1708"/>
        <a:ext cx="2098025" cy="1258815"/>
      </dsp:txXfrm>
    </dsp:sp>
    <dsp:sp modelId="{4B289311-DE9F-4DFC-988B-C2B6AFB876D5}">
      <dsp:nvSpPr>
        <dsp:cNvPr id="0" name=""/>
        <dsp:cNvSpPr/>
      </dsp:nvSpPr>
      <dsp:spPr>
        <a:xfrm>
          <a:off x="7357212" y="1708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4. Cost-Effective: Economical compared to traditional mail.</a:t>
          </a:r>
          <a:endParaRPr lang="en-US" sz="1500" kern="1200"/>
        </a:p>
      </dsp:txBody>
      <dsp:txXfrm>
        <a:off x="7357212" y="1708"/>
        <a:ext cx="2098025" cy="1258815"/>
      </dsp:txXfrm>
    </dsp:sp>
    <dsp:sp modelId="{E3D7A3DB-27C7-4B03-81AD-E46D4216D761}">
      <dsp:nvSpPr>
        <dsp:cNvPr id="0" name=""/>
        <dsp:cNvSpPr/>
      </dsp:nvSpPr>
      <dsp:spPr>
        <a:xfrm>
          <a:off x="433728" y="1470325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5. Analytics: Tracks campaign performance for optimization.</a:t>
          </a:r>
          <a:endParaRPr lang="en-US" sz="1500" kern="1200"/>
        </a:p>
      </dsp:txBody>
      <dsp:txXfrm>
        <a:off x="433728" y="1470325"/>
        <a:ext cx="2098025" cy="1258815"/>
      </dsp:txXfrm>
    </dsp:sp>
    <dsp:sp modelId="{8310FC9D-C025-4365-8942-BF03FDBD29BD}">
      <dsp:nvSpPr>
        <dsp:cNvPr id="0" name=""/>
        <dsp:cNvSpPr/>
      </dsp:nvSpPr>
      <dsp:spPr>
        <a:xfrm>
          <a:off x="2741556" y="1470325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6. Automation: Streamlines email management and delivery.</a:t>
          </a:r>
          <a:endParaRPr lang="en-US" sz="1500" kern="1200"/>
        </a:p>
      </dsp:txBody>
      <dsp:txXfrm>
        <a:off x="2741556" y="1470325"/>
        <a:ext cx="2098025" cy="1258815"/>
      </dsp:txXfrm>
    </dsp:sp>
    <dsp:sp modelId="{666D7F00-C551-4E0F-A902-9EE80CED5746}">
      <dsp:nvSpPr>
        <dsp:cNvPr id="0" name=""/>
        <dsp:cNvSpPr/>
      </dsp:nvSpPr>
      <dsp:spPr>
        <a:xfrm>
          <a:off x="5049384" y="1470325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7. Consistency: Maintains uniform messaging and branding.</a:t>
          </a:r>
          <a:endParaRPr lang="en-US" sz="1500" kern="1200"/>
        </a:p>
      </dsp:txBody>
      <dsp:txXfrm>
        <a:off x="5049384" y="1470325"/>
        <a:ext cx="2098025" cy="1258815"/>
      </dsp:txXfrm>
    </dsp:sp>
    <dsp:sp modelId="{286C7E5D-96A1-4790-A571-EBA7DCC8CA11}">
      <dsp:nvSpPr>
        <dsp:cNvPr id="0" name=""/>
        <dsp:cNvSpPr/>
      </dsp:nvSpPr>
      <dsp:spPr>
        <a:xfrm>
          <a:off x="7357212" y="1470325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8. Regulatory Compliance: Ensures adherence to email regulations.</a:t>
          </a:r>
          <a:endParaRPr lang="en-US" sz="1500" kern="1200"/>
        </a:p>
      </dsp:txBody>
      <dsp:txXfrm>
        <a:off x="7357212" y="1470325"/>
        <a:ext cx="2098025" cy="1258815"/>
      </dsp:txXfrm>
    </dsp:sp>
    <dsp:sp modelId="{6F2327E7-0D7F-403E-B330-D2AD0C012805}">
      <dsp:nvSpPr>
        <dsp:cNvPr id="0" name=""/>
        <dsp:cNvSpPr/>
      </dsp:nvSpPr>
      <dsp:spPr>
        <a:xfrm>
          <a:off x="2741556" y="2938943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9. Integration: Seamlessly connects with other tools and platforms.</a:t>
          </a:r>
          <a:endParaRPr lang="en-US" sz="1500" kern="1200"/>
        </a:p>
      </dsp:txBody>
      <dsp:txXfrm>
        <a:off x="2741556" y="2938943"/>
        <a:ext cx="2098025" cy="1258815"/>
      </dsp:txXfrm>
    </dsp:sp>
    <dsp:sp modelId="{1D45A620-24BA-4600-902D-AAFAD87CFB89}">
      <dsp:nvSpPr>
        <dsp:cNvPr id="0" name=""/>
        <dsp:cNvSpPr/>
      </dsp:nvSpPr>
      <dsp:spPr>
        <a:xfrm>
          <a:off x="5049384" y="2938943"/>
          <a:ext cx="2098025" cy="125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10. Customer Engagement: Enhances interaction and loyalty through targeted content.</a:t>
          </a:r>
          <a:endParaRPr lang="en-US" sz="1500" kern="1200"/>
        </a:p>
      </dsp:txBody>
      <dsp:txXfrm>
        <a:off x="5049384" y="2938943"/>
        <a:ext cx="2098025" cy="1258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278F4-8D77-4FE6-9DA3-AC90F52228C3}">
      <dsp:nvSpPr>
        <dsp:cNvPr id="0" name=""/>
        <dsp:cNvSpPr/>
      </dsp:nvSpPr>
      <dsp:spPr>
        <a:xfrm>
          <a:off x="847348" y="34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1. Risk of Spam: Bulk emails may trigger spam filters, harming sender reputation.</a:t>
          </a:r>
          <a:endParaRPr lang="en-US" sz="1200" kern="1200"/>
        </a:p>
      </dsp:txBody>
      <dsp:txXfrm>
        <a:off x="847348" y="340"/>
        <a:ext cx="2099392" cy="1259635"/>
      </dsp:txXfrm>
    </dsp:sp>
    <dsp:sp modelId="{8512BF12-5979-43DC-BE20-E3F71A719524}">
      <dsp:nvSpPr>
        <dsp:cNvPr id="0" name=""/>
        <dsp:cNvSpPr/>
      </dsp:nvSpPr>
      <dsp:spPr>
        <a:xfrm>
          <a:off x="3156680" y="34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2. Recipient Overload: Too many emails can overwhelm recipients, leading to disengagement.</a:t>
          </a:r>
          <a:endParaRPr lang="en-US" sz="1200" kern="1200"/>
        </a:p>
      </dsp:txBody>
      <dsp:txXfrm>
        <a:off x="3156680" y="340"/>
        <a:ext cx="2099392" cy="1259635"/>
      </dsp:txXfrm>
    </dsp:sp>
    <dsp:sp modelId="{49546621-A05F-440F-B9D8-2226A4E07063}">
      <dsp:nvSpPr>
        <dsp:cNvPr id="0" name=""/>
        <dsp:cNvSpPr/>
      </dsp:nvSpPr>
      <dsp:spPr>
        <a:xfrm>
          <a:off x="5466012" y="34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3. Lack of Personalization: Mass emails may lack personal touch, reducing effectiveness.</a:t>
          </a:r>
          <a:endParaRPr lang="en-US" sz="1200" kern="1200"/>
        </a:p>
      </dsp:txBody>
      <dsp:txXfrm>
        <a:off x="5466012" y="340"/>
        <a:ext cx="2099392" cy="1259635"/>
      </dsp:txXfrm>
    </dsp:sp>
    <dsp:sp modelId="{889AE801-9105-4A35-AC17-CBEA0229DE46}">
      <dsp:nvSpPr>
        <dsp:cNvPr id="0" name=""/>
        <dsp:cNvSpPr/>
      </dsp:nvSpPr>
      <dsp:spPr>
        <a:xfrm>
          <a:off x="7775344" y="34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4. Potential Errors: Human or technical mistakes can lead to sending errors.</a:t>
          </a:r>
          <a:endParaRPr lang="en-US" sz="1200" kern="1200"/>
        </a:p>
      </dsp:txBody>
      <dsp:txXfrm>
        <a:off x="7775344" y="340"/>
        <a:ext cx="2099392" cy="1259635"/>
      </dsp:txXfrm>
    </dsp:sp>
    <dsp:sp modelId="{AA430C27-8A5A-47E2-88CD-A8B132E8C05F}">
      <dsp:nvSpPr>
        <dsp:cNvPr id="0" name=""/>
        <dsp:cNvSpPr/>
      </dsp:nvSpPr>
      <dsp:spPr>
        <a:xfrm>
          <a:off x="847348" y="1469915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5. Unsubscribes/Complaints: High volume may result in increased unsubscribes or complaints.</a:t>
          </a:r>
          <a:endParaRPr lang="en-US" sz="1200" kern="1200"/>
        </a:p>
      </dsp:txBody>
      <dsp:txXfrm>
        <a:off x="847348" y="1469915"/>
        <a:ext cx="2099392" cy="1259635"/>
      </dsp:txXfrm>
    </dsp:sp>
    <dsp:sp modelId="{64F0355E-EC37-4DDF-B7CC-8078D8FA4B89}">
      <dsp:nvSpPr>
        <dsp:cNvPr id="0" name=""/>
        <dsp:cNvSpPr/>
      </dsp:nvSpPr>
      <dsp:spPr>
        <a:xfrm>
          <a:off x="3156680" y="1469915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6. Deliverability Issues: Some emails may not reach recipients due to spam filters.</a:t>
          </a:r>
          <a:endParaRPr lang="en-US" sz="1200" kern="1200"/>
        </a:p>
      </dsp:txBody>
      <dsp:txXfrm>
        <a:off x="3156680" y="1469915"/>
        <a:ext cx="2099392" cy="1259635"/>
      </dsp:txXfrm>
    </dsp:sp>
    <dsp:sp modelId="{54846434-F4E6-465D-B31E-F14A855549BB}">
      <dsp:nvSpPr>
        <dsp:cNvPr id="0" name=""/>
        <dsp:cNvSpPr/>
      </dsp:nvSpPr>
      <dsp:spPr>
        <a:xfrm>
          <a:off x="5466012" y="1469915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7. Cost Considerations: Larger volumes may incur higher costs, impacting budget.</a:t>
          </a:r>
          <a:endParaRPr lang="en-US" sz="1200" kern="1200"/>
        </a:p>
      </dsp:txBody>
      <dsp:txXfrm>
        <a:off x="5466012" y="1469915"/>
        <a:ext cx="2099392" cy="1259635"/>
      </dsp:txXfrm>
    </dsp:sp>
    <dsp:sp modelId="{F1CF22AE-43A8-4C28-9FDB-578AA637DB77}">
      <dsp:nvSpPr>
        <dsp:cNvPr id="0" name=""/>
        <dsp:cNvSpPr/>
      </dsp:nvSpPr>
      <dsp:spPr>
        <a:xfrm>
          <a:off x="7775344" y="1469915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8. Platform Dependency: Reliance on third-party platforms poses risks if they experience downtime.</a:t>
          </a:r>
          <a:endParaRPr lang="en-US" sz="1200" kern="1200"/>
        </a:p>
      </dsp:txBody>
      <dsp:txXfrm>
        <a:off x="7775344" y="1469915"/>
        <a:ext cx="2099392" cy="1259635"/>
      </dsp:txXfrm>
    </dsp:sp>
    <dsp:sp modelId="{A59569B9-7CCE-4778-BD2A-AC7B7D094C95}">
      <dsp:nvSpPr>
        <dsp:cNvPr id="0" name=""/>
        <dsp:cNvSpPr/>
      </dsp:nvSpPr>
      <dsp:spPr>
        <a:xfrm>
          <a:off x="3156680" y="293949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9. Privacy Concerns: Managing large email lists raises data privacy and compliance issues.</a:t>
          </a:r>
          <a:endParaRPr lang="en-US" sz="1200" kern="1200"/>
        </a:p>
      </dsp:txBody>
      <dsp:txXfrm>
        <a:off x="3156680" y="2939490"/>
        <a:ext cx="2099392" cy="1259635"/>
      </dsp:txXfrm>
    </dsp:sp>
    <dsp:sp modelId="{F27602E5-835F-4873-9126-65E441CF3A20}">
      <dsp:nvSpPr>
        <dsp:cNvPr id="0" name=""/>
        <dsp:cNvSpPr/>
      </dsp:nvSpPr>
      <dsp:spPr>
        <a:xfrm>
          <a:off x="5466012" y="2939490"/>
          <a:ext cx="2099392" cy="125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10. Brand Perception: Poorly executed mass emails can damage brand reputation.</a:t>
          </a:r>
          <a:endParaRPr lang="en-US" sz="1200" kern="1200"/>
        </a:p>
      </dsp:txBody>
      <dsp:txXfrm>
        <a:off x="5466012" y="2939490"/>
        <a:ext cx="2099392" cy="1259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34B1-9B8B-4B9A-BA9B-57E0DF22250E}">
      <dsp:nvSpPr>
        <dsp:cNvPr id="0" name=""/>
        <dsp:cNvSpPr/>
      </dsp:nvSpPr>
      <dsp:spPr>
        <a:xfrm>
          <a:off x="243147" y="208382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69FC-B417-485B-885A-AC6BB4A2E55A}">
      <dsp:nvSpPr>
        <dsp:cNvPr id="0" name=""/>
        <dsp:cNvSpPr/>
      </dsp:nvSpPr>
      <dsp:spPr>
        <a:xfrm>
          <a:off x="435527" y="400761"/>
          <a:ext cx="531333" cy="531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B974E-D80F-4786-AC55-38CAF22A03D2}">
      <dsp:nvSpPr>
        <dsp:cNvPr id="0" name=""/>
        <dsp:cNvSpPr/>
      </dsp:nvSpPr>
      <dsp:spPr>
        <a:xfrm>
          <a:off x="1355546" y="208382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1. Increased Demand: Businesses rely more on digital communication, heightening the need for efficient email marketing solutions.</a:t>
          </a:r>
          <a:endParaRPr lang="en-US" sz="1100" kern="1200"/>
        </a:p>
      </dsp:txBody>
      <dsp:txXfrm>
        <a:off x="1355546" y="208382"/>
        <a:ext cx="2159361" cy="916092"/>
      </dsp:txXfrm>
    </dsp:sp>
    <dsp:sp modelId="{0D294345-2ECD-4ADF-99B9-843CAF5B3AC4}">
      <dsp:nvSpPr>
        <dsp:cNvPr id="0" name=""/>
        <dsp:cNvSpPr/>
      </dsp:nvSpPr>
      <dsp:spPr>
        <a:xfrm>
          <a:off x="3891160" y="208382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3A18-8BFD-4E98-987E-4DB17AB5AA54}">
      <dsp:nvSpPr>
        <dsp:cNvPr id="0" name=""/>
        <dsp:cNvSpPr/>
      </dsp:nvSpPr>
      <dsp:spPr>
        <a:xfrm>
          <a:off x="4083539" y="400761"/>
          <a:ext cx="531333" cy="531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2847-CA89-4129-B33C-90995B7DD18C}">
      <dsp:nvSpPr>
        <dsp:cNvPr id="0" name=""/>
        <dsp:cNvSpPr/>
      </dsp:nvSpPr>
      <dsp:spPr>
        <a:xfrm>
          <a:off x="5003558" y="208382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2. Technological Advancements: AI-driven personalization and automation tools enhance mass mail dispatchers' effectiveness and user-friendliness.</a:t>
          </a:r>
          <a:endParaRPr lang="en-US" sz="1100" kern="1200"/>
        </a:p>
      </dsp:txBody>
      <dsp:txXfrm>
        <a:off x="5003558" y="208382"/>
        <a:ext cx="2159361" cy="916092"/>
      </dsp:txXfrm>
    </dsp:sp>
    <dsp:sp modelId="{E254AC95-7CE9-49BC-A8C7-E18CD703219D}">
      <dsp:nvSpPr>
        <dsp:cNvPr id="0" name=""/>
        <dsp:cNvSpPr/>
      </dsp:nvSpPr>
      <dsp:spPr>
        <a:xfrm>
          <a:off x="7539172" y="208382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DE7A6-08FC-46CC-A423-3C9B92479198}">
      <dsp:nvSpPr>
        <dsp:cNvPr id="0" name=""/>
        <dsp:cNvSpPr/>
      </dsp:nvSpPr>
      <dsp:spPr>
        <a:xfrm>
          <a:off x="7731551" y="400761"/>
          <a:ext cx="531333" cy="531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9EFFF-370F-4680-8738-497B3348D043}">
      <dsp:nvSpPr>
        <dsp:cNvPr id="0" name=""/>
        <dsp:cNvSpPr/>
      </dsp:nvSpPr>
      <dsp:spPr>
        <a:xfrm>
          <a:off x="8651570" y="208382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3. Customer Engagement: Mass mail dispatchers enable targeted communication and personalized messaging, vital for customer relationship building.</a:t>
          </a:r>
          <a:endParaRPr lang="en-US" sz="1100" kern="1200"/>
        </a:p>
      </dsp:txBody>
      <dsp:txXfrm>
        <a:off x="8651570" y="208382"/>
        <a:ext cx="2159361" cy="916092"/>
      </dsp:txXfrm>
    </dsp:sp>
    <dsp:sp modelId="{A05D4411-3994-4EFC-A821-2835CEC7CA73}">
      <dsp:nvSpPr>
        <dsp:cNvPr id="0" name=""/>
        <dsp:cNvSpPr/>
      </dsp:nvSpPr>
      <dsp:spPr>
        <a:xfrm>
          <a:off x="243147" y="1939713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C84FA-7CEA-4617-8840-0AE3659325EB}">
      <dsp:nvSpPr>
        <dsp:cNvPr id="0" name=""/>
        <dsp:cNvSpPr/>
      </dsp:nvSpPr>
      <dsp:spPr>
        <a:xfrm>
          <a:off x="435527" y="2132093"/>
          <a:ext cx="531333" cy="531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FD145-594B-421F-9FD9-1980486ED5BB}">
      <dsp:nvSpPr>
        <dsp:cNvPr id="0" name=""/>
        <dsp:cNvSpPr/>
      </dsp:nvSpPr>
      <dsp:spPr>
        <a:xfrm>
          <a:off x="1355546" y="1939713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4. Regulatory Compliance: Stricter regulations necessitate robust compliance features, especially in heavily regulated industries.</a:t>
          </a:r>
          <a:endParaRPr lang="en-US" sz="1100" kern="1200"/>
        </a:p>
      </dsp:txBody>
      <dsp:txXfrm>
        <a:off x="1355546" y="1939713"/>
        <a:ext cx="2159361" cy="916092"/>
      </dsp:txXfrm>
    </dsp:sp>
    <dsp:sp modelId="{C6EB767E-33C7-47F3-B621-906767A361A6}">
      <dsp:nvSpPr>
        <dsp:cNvPr id="0" name=""/>
        <dsp:cNvSpPr/>
      </dsp:nvSpPr>
      <dsp:spPr>
        <a:xfrm>
          <a:off x="3891160" y="1939713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EAFF8-D4F5-4574-9C2F-A95CC5F12D1A}">
      <dsp:nvSpPr>
        <dsp:cNvPr id="0" name=""/>
        <dsp:cNvSpPr/>
      </dsp:nvSpPr>
      <dsp:spPr>
        <a:xfrm>
          <a:off x="4083539" y="2132093"/>
          <a:ext cx="531333" cy="531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11EB5-AF69-4808-9290-2D9D34418C34}">
      <dsp:nvSpPr>
        <dsp:cNvPr id="0" name=""/>
        <dsp:cNvSpPr/>
      </dsp:nvSpPr>
      <dsp:spPr>
        <a:xfrm>
          <a:off x="5003558" y="1939713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5. Integration Capabilities: Integration with CRM systems and analytics platforms makes mass mail dispatchers integral to comprehensive marketing ecosystems.</a:t>
          </a:r>
          <a:endParaRPr lang="en-US" sz="1100" kern="1200"/>
        </a:p>
      </dsp:txBody>
      <dsp:txXfrm>
        <a:off x="5003558" y="1939713"/>
        <a:ext cx="2159361" cy="916092"/>
      </dsp:txXfrm>
    </dsp:sp>
    <dsp:sp modelId="{CE50928A-2772-46AF-AEB1-0BB9BA6849F0}">
      <dsp:nvSpPr>
        <dsp:cNvPr id="0" name=""/>
        <dsp:cNvSpPr/>
      </dsp:nvSpPr>
      <dsp:spPr>
        <a:xfrm>
          <a:off x="7539172" y="1939713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D432D-79EC-403D-8941-237E50BCDC4B}">
      <dsp:nvSpPr>
        <dsp:cNvPr id="0" name=""/>
        <dsp:cNvSpPr/>
      </dsp:nvSpPr>
      <dsp:spPr>
        <a:xfrm>
          <a:off x="7731551" y="2132093"/>
          <a:ext cx="531333" cy="531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8767-164B-440B-9AE1-AF58AB71B35A}">
      <dsp:nvSpPr>
        <dsp:cNvPr id="0" name=""/>
        <dsp:cNvSpPr/>
      </dsp:nvSpPr>
      <dsp:spPr>
        <a:xfrm>
          <a:off x="8651570" y="1939713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6. Data Analytics Focus: Advanced analytics empower businesses to measure campaign effectiveness and make data-driven decisions, enhancing ROI.</a:t>
          </a:r>
          <a:endParaRPr lang="en-US" sz="1100" kern="1200"/>
        </a:p>
      </dsp:txBody>
      <dsp:txXfrm>
        <a:off x="8651570" y="1939713"/>
        <a:ext cx="2159361" cy="916092"/>
      </dsp:txXfrm>
    </dsp:sp>
    <dsp:sp modelId="{8F25B24D-B1DC-4C65-8C11-C0D115248179}">
      <dsp:nvSpPr>
        <dsp:cNvPr id="0" name=""/>
        <dsp:cNvSpPr/>
      </dsp:nvSpPr>
      <dsp:spPr>
        <a:xfrm>
          <a:off x="243147" y="3671044"/>
          <a:ext cx="916092" cy="9160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E6046-F7AF-4275-BAEE-2611B05F86A5}">
      <dsp:nvSpPr>
        <dsp:cNvPr id="0" name=""/>
        <dsp:cNvSpPr/>
      </dsp:nvSpPr>
      <dsp:spPr>
        <a:xfrm>
          <a:off x="435527" y="3863424"/>
          <a:ext cx="531333" cy="53133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3DCF-EFA0-4A91-91DC-291ADA0F01CA}">
      <dsp:nvSpPr>
        <dsp:cNvPr id="0" name=""/>
        <dsp:cNvSpPr/>
      </dsp:nvSpPr>
      <dsp:spPr>
        <a:xfrm>
          <a:off x="1355546" y="3671044"/>
          <a:ext cx="2159361" cy="91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7. Adaptation to Consumer Behavior: Evolving to meet changing consumer preferences, such as the demand for personalized content and mobile email consumption.</a:t>
          </a:r>
          <a:endParaRPr lang="en-US" sz="1100" kern="1200"/>
        </a:p>
      </dsp:txBody>
      <dsp:txXfrm>
        <a:off x="1355546" y="3671044"/>
        <a:ext cx="2159361" cy="91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4BA53-9F3A-40AB-8239-15276DABD03F}">
      <dsp:nvSpPr>
        <dsp:cNvPr id="0" name=""/>
        <dsp:cNvSpPr/>
      </dsp:nvSpPr>
      <dsp:spPr>
        <a:xfrm>
          <a:off x="0" y="0"/>
          <a:ext cx="7501810" cy="125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 conclusion, mass mail dispatchers play a vital role in streamlining the distribution of large volumes of emails to multiple recipients.</a:t>
          </a:r>
          <a:endParaRPr lang="en-US" sz="1800" kern="1200"/>
        </a:p>
      </dsp:txBody>
      <dsp:txXfrm>
        <a:off x="36899" y="36899"/>
        <a:ext cx="6142345" cy="1186042"/>
      </dsp:txXfrm>
    </dsp:sp>
    <dsp:sp modelId="{F8E94BC0-B794-4C01-97E8-FDD3FF287DE3}">
      <dsp:nvSpPr>
        <dsp:cNvPr id="0" name=""/>
        <dsp:cNvSpPr/>
      </dsp:nvSpPr>
      <dsp:spPr>
        <a:xfrm>
          <a:off x="661924" y="1469813"/>
          <a:ext cx="7501810" cy="125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By leveraging these software solutions, businesses can effectively manage their email marketing campaigns, reaching a broader audience while optimizing efficiency and productivity. </a:t>
          </a:r>
          <a:endParaRPr lang="en-US" sz="1800" kern="1200"/>
        </a:p>
      </dsp:txBody>
      <dsp:txXfrm>
        <a:off x="698823" y="1506712"/>
        <a:ext cx="5947191" cy="1186042"/>
      </dsp:txXfrm>
    </dsp:sp>
    <dsp:sp modelId="{850468BD-0F28-4D17-9CFF-FE8A670677F4}">
      <dsp:nvSpPr>
        <dsp:cNvPr id="0" name=""/>
        <dsp:cNvSpPr/>
      </dsp:nvSpPr>
      <dsp:spPr>
        <a:xfrm>
          <a:off x="1323848" y="2939626"/>
          <a:ext cx="7501810" cy="125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As technology continues to advance, mass mail dispatchers will undoubtedly remain a cornerstone tool for businesses seeking to engage and communicate with their audience on a larger scale.</a:t>
          </a:r>
          <a:endParaRPr lang="en-US" sz="1800" kern="1200"/>
        </a:p>
      </dsp:txBody>
      <dsp:txXfrm>
        <a:off x="1360747" y="2976525"/>
        <a:ext cx="5947191" cy="1186042"/>
      </dsp:txXfrm>
    </dsp:sp>
    <dsp:sp modelId="{BABF80CA-1478-477B-845C-CB4893A6FA58}">
      <dsp:nvSpPr>
        <dsp:cNvPr id="0" name=""/>
        <dsp:cNvSpPr/>
      </dsp:nvSpPr>
      <dsp:spPr>
        <a:xfrm>
          <a:off x="6682914" y="955378"/>
          <a:ext cx="818896" cy="818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867166" y="955378"/>
        <a:ext cx="450392" cy="616219"/>
      </dsp:txXfrm>
    </dsp:sp>
    <dsp:sp modelId="{329A3C5C-D57A-47D7-BFD3-D7D30E924EFF}">
      <dsp:nvSpPr>
        <dsp:cNvPr id="0" name=""/>
        <dsp:cNvSpPr/>
      </dsp:nvSpPr>
      <dsp:spPr>
        <a:xfrm>
          <a:off x="7344838" y="2416793"/>
          <a:ext cx="818896" cy="818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29090" y="2416793"/>
        <a:ext cx="450392" cy="616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B67C-C8E0-459C-805F-316A533F9BEB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D9F8-627B-49E4-911E-3C42B4E613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30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BFD3D-1824-70A9-D9E9-CB5E7C25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771" y="437513"/>
            <a:ext cx="6232398" cy="5954325"/>
          </a:xfrm>
        </p:spPr>
        <p:txBody>
          <a:bodyPr anchor="ctr">
            <a:normAutofit/>
          </a:bodyPr>
          <a:lstStyle/>
          <a:p>
            <a:r>
              <a:rPr lang="en-IN" sz="6600"/>
              <a:t>Mass Mail Dispatcher</a:t>
            </a:r>
            <a:endParaRPr lang="en-C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266A-CB38-EED8-71DB-7884F4D96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57" y="1172776"/>
            <a:ext cx="3290257" cy="4512448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chemeClr val="tx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by:</a:t>
            </a:r>
          </a:p>
          <a:p>
            <a:r>
              <a:rPr lang="en-IN" sz="2400">
                <a:solidFill>
                  <a:schemeClr val="tx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Gayathri bandi</a:t>
            </a:r>
            <a:r>
              <a:rPr lang="en-IN" sz="24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CA" sz="240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203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7F67F-BE7A-FAE9-CA96-22175889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Outlook of Mass Mail Dispatcher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8207" name="Content Placeholder 8197">
            <a:extLst>
              <a:ext uri="{FF2B5EF4-FFF2-40B4-BE49-F238E27FC236}">
                <a16:creationId xmlns:a16="http://schemas.microsoft.com/office/drawing/2014/main" id="{3BC5B2F2-D7DF-4611-05D1-1D1B789E3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52423"/>
              </p:ext>
            </p:extLst>
          </p:nvPr>
        </p:nvGraphicFramePr>
        <p:xfrm>
          <a:off x="579120" y="1554481"/>
          <a:ext cx="11054080" cy="479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009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224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227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E269FB-A162-CA75-A64B-E8C42B6AC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5F6C8-BC04-5529-B350-F55A30B6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9231" name="Content Placeholder 9221">
            <a:extLst>
              <a:ext uri="{FF2B5EF4-FFF2-40B4-BE49-F238E27FC236}">
                <a16:creationId xmlns:a16="http://schemas.microsoft.com/office/drawing/2014/main" id="{D744022D-EA3C-827A-7566-8D2F04A714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740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251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D894F79-0851-5886-AB61-E7BC9A4C6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3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B81B87-4AA3-64FF-A1B1-245392E92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388" y="769439"/>
            <a:ext cx="992473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Thank you </a:t>
            </a:r>
            <a:r>
              <a:rPr lang="en-US" altLang="en-US" sz="2000" dirty="0" err="1">
                <a:solidFill>
                  <a:schemeClr val="tx1"/>
                </a:solidFill>
              </a:rPr>
              <a:t>Exposys</a:t>
            </a:r>
            <a:r>
              <a:rPr lang="en-US" altLang="en-US" sz="2000" dirty="0">
                <a:solidFill>
                  <a:schemeClr val="tx1"/>
                </a:solidFill>
              </a:rPr>
              <a:t> Data Labs team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offering an internship opportunity in web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conveys excitement about contributing to meaningful projects and gaining valuable experience while expressing gratitude for the support and confidence extended by the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note concludes with a reaffirmation of eagerness to collaborate and make meaningful contributions to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87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Freeform: Shape 11272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275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8835CCA-53BB-EDC9-5E5F-BF27AF21D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7" r="1" b="6403"/>
          <a:stretch/>
        </p:blipFill>
        <p:spPr bwMode="auto">
          <a:xfrm>
            <a:off x="643467" y="643467"/>
            <a:ext cx="10905066" cy="4703084"/>
          </a:xfrm>
          <a:custGeom>
            <a:avLst/>
            <a:gdLst/>
            <a:ahLst/>
            <a:cxnLst/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9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6E070-FF82-CE77-98EE-B9EED22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chemeClr val="tx1"/>
                </a:solidFill>
              </a:rPr>
              <a:t>Context</a:t>
            </a:r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CE43730E-E131-7B67-A6C7-103AFD2C4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1399" y="1085549"/>
          <a:ext cx="5579707" cy="468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298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7CB298-8CF7-9632-2563-AC0FCA77B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" r="4" b="4"/>
          <a:stretch/>
        </p:blipFill>
        <p:spPr bwMode="auto">
          <a:xfrm>
            <a:off x="115147" y="227811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Content Placeholder 1080">
            <a:extLst>
              <a:ext uri="{FF2B5EF4-FFF2-40B4-BE49-F238E27FC236}">
                <a16:creationId xmlns:a16="http://schemas.microsoft.com/office/drawing/2014/main" id="{9BF553EE-98A8-6F2A-5EA6-14DAA6B8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2011680"/>
            <a:ext cx="7040880" cy="4236720"/>
          </a:xfrm>
        </p:spPr>
        <p:txBody>
          <a:bodyPr anchor="ctr">
            <a:normAutofit/>
          </a:bodyPr>
          <a:lstStyle/>
          <a:p>
            <a:r>
              <a:rPr lang="en-IN" dirty="0"/>
              <a:t>In contemporary digital communication landscapes, the utilization of mass mail dispatchers has become integral to effective marketing strategies. </a:t>
            </a:r>
          </a:p>
          <a:p>
            <a:r>
              <a:rPr lang="en-IN" dirty="0"/>
              <a:t>These platforms empower users to streamline email distribution, optimize audience engagement, and achieve marketing goals with enhanced efficiency and precision. </a:t>
            </a:r>
          </a:p>
          <a:p>
            <a:r>
              <a:rPr lang="en-IN" dirty="0"/>
              <a:t>This abstract delves into the core functionalities of mass mail dispatchers, elucidating their pivotal role in modern marketing </a:t>
            </a:r>
            <a:r>
              <a:rPr lang="en-IN" dirty="0" err="1"/>
              <a:t>endeavors</a:t>
            </a:r>
            <a:r>
              <a:rPr lang="en-IN" dirty="0"/>
              <a:t> and underscoring their potential to significantly impact marketing success.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D828FD-5BA1-A83B-09BC-EAAB7FBC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01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uter with envelopes flying out of it&#10;&#10;Description automatically generated">
            <a:extLst>
              <a:ext uri="{FF2B5EF4-FFF2-40B4-BE49-F238E27FC236}">
                <a16:creationId xmlns:a16="http://schemas.microsoft.com/office/drawing/2014/main" id="{032BD41F-89D0-965B-F589-DB218EBC4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9" r="1" b="32210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8BE4-DBAF-13C5-0F3F-9451E461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Introduction 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D32026D1-8B76-A5FC-5B89-F8A42B3B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110824"/>
            <a:ext cx="7010400" cy="21070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 mass mail dispatcher, also referred to as an email marketing platform or bulk email sender, is a software solution engineered to simplify the process of distributing extensive volumes of emails to numerous recipients simultaneously</a:t>
            </a:r>
            <a:r>
              <a:rPr lang="en-IN" dirty="0">
                <a:latin typeface="Amasis MT Pro Medium" panose="02040604050005020304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1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83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056C75-FFEE-B9E5-88AD-4CA1FB91E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571500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2A170-A0C2-0612-3D2E-5DF9124D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44" y="672309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Functioning of site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228DD8B-BD70-6576-05AE-55175DE7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15546"/>
            <a:ext cx="10901680" cy="4653173"/>
          </a:xfrm>
        </p:spPr>
        <p:txBody>
          <a:bodyPr anchor="ctr">
            <a:normAutofit lnSpcReduction="10000"/>
          </a:bodyPr>
          <a:lstStyle/>
          <a:p>
            <a:r>
              <a:rPr lang="en-IN" dirty="0"/>
              <a:t>A mass mail dispatcher website typically operates as a platform for sending bulk emails to a large number of recipients. Here's how such a website generally functions: 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1. Register/Login: Users create accounts for access.</a:t>
            </a:r>
          </a:p>
          <a:p>
            <a:r>
              <a:rPr lang="en-IN" dirty="0">
                <a:solidFill>
                  <a:srgbClr val="FFFFFF"/>
                </a:solidFill>
              </a:rPr>
              <a:t>2. List Management: Upload, create, and segment recipient lists.</a:t>
            </a:r>
          </a:p>
          <a:p>
            <a:r>
              <a:rPr lang="en-IN" dirty="0">
                <a:solidFill>
                  <a:srgbClr val="FFFFFF"/>
                </a:solidFill>
              </a:rPr>
              <a:t>3. Template Creation: Customize or select from pre-made designs.</a:t>
            </a:r>
          </a:p>
          <a:p>
            <a:r>
              <a:rPr lang="en-IN" dirty="0">
                <a:solidFill>
                  <a:srgbClr val="FFFFFF"/>
                </a:solidFill>
              </a:rPr>
              <a:t>4. Personalization: Dynamically insert recipient details.</a:t>
            </a:r>
          </a:p>
          <a:p>
            <a:r>
              <a:rPr lang="en-IN" dirty="0">
                <a:solidFill>
                  <a:srgbClr val="FFFFFF"/>
                </a:solidFill>
              </a:rPr>
              <a:t>5. Sending Parameters: Schedule, frequency, and recipient conditions.</a:t>
            </a:r>
          </a:p>
          <a:p>
            <a:r>
              <a:rPr lang="en-IN" dirty="0">
                <a:solidFill>
                  <a:srgbClr val="FFFFFF"/>
                </a:solidFill>
              </a:rPr>
              <a:t>6. SPAM Compliance: </a:t>
            </a:r>
            <a:r>
              <a:rPr lang="en-IN" dirty="0"/>
              <a:t>Ensure unsubscribe links and valid sender information.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7. Delivery Optimization: Enhance deliverability and avoid filters.</a:t>
            </a:r>
          </a:p>
          <a:p>
            <a:r>
              <a:rPr lang="en-IN" dirty="0">
                <a:solidFill>
                  <a:srgbClr val="FFFFFF"/>
                </a:solidFill>
              </a:rPr>
              <a:t>8. Analytics: Track open, click, bounce rates, and conversions.</a:t>
            </a:r>
          </a:p>
          <a:p>
            <a:r>
              <a:rPr lang="en-IN" dirty="0">
                <a:solidFill>
                  <a:srgbClr val="FFFFFF"/>
                </a:solidFill>
              </a:rPr>
              <a:t>9. Integration: Seamlessly connect with other tools.</a:t>
            </a:r>
          </a:p>
          <a:p>
            <a:r>
              <a:rPr lang="en-IN" dirty="0">
                <a:solidFill>
                  <a:srgbClr val="FFFFFF"/>
                </a:solidFill>
              </a:rPr>
              <a:t>10. Payment &amp; Support: Various payment options and customer assistance.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3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2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3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4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50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08D92-A61F-9DEF-8BB3-6F94A2D83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9E3AC-C601-E2BB-780C-98EBD800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Existing Methods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6115750-51D3-317E-30BA-84F5A42EF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1820333"/>
            <a:ext cx="10273458" cy="419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There are several methods for transferring emails to multiple email addresses: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Email Forwarding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Automatically forwards emails from one address to multiple others.</a:t>
            </a: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IN" dirty="0"/>
              <a:t>Widely supported by email clients and services for easy setup.</a:t>
            </a:r>
            <a:endParaRPr lang="en-US" dirty="0">
              <a:solidFill>
                <a:srgbClr val="FFFFFF"/>
              </a:solidFill>
            </a:endParaRPr>
          </a:p>
          <a:p>
            <a:pPr marL="685800" lvl="1"/>
            <a:r>
              <a:rPr lang="en-CA" b="1" dirty="0"/>
              <a:t>Distribution Lists or Groups</a:t>
            </a:r>
            <a:r>
              <a:rPr lang="en-CA" dirty="0"/>
              <a:t>: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IN" dirty="0"/>
              <a:t>Enables creation of mailing lists containing multiple email addresses.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IN" dirty="0"/>
              <a:t>Emails sent to the group address are distributed to all members.</a:t>
            </a:r>
            <a:endParaRPr lang="en-US" dirty="0">
              <a:solidFill>
                <a:srgbClr val="FFFFFF"/>
              </a:solidFill>
            </a:endParaRPr>
          </a:p>
          <a:p>
            <a:pPr marL="685800" lvl="1"/>
            <a:r>
              <a:rPr lang="en-CA" b="1" dirty="0"/>
              <a:t>CC (Carbon Copy) and BCC (Blind Carbon Copy)</a:t>
            </a:r>
            <a:r>
              <a:rPr lang="en-CA" dirty="0"/>
              <a:t>:</a:t>
            </a:r>
            <a:endParaRPr lang="en-US" dirty="0">
              <a:solidFill>
                <a:srgbClr val="FFFFFF"/>
              </a:solidFill>
            </a:endParaRP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IN" dirty="0"/>
              <a:t>Allows adding additional recipients in "CC" or "BCC" fields.</a:t>
            </a:r>
            <a:endParaRPr lang="en-US" dirty="0">
              <a:solidFill>
                <a:srgbClr val="FFFFFF"/>
              </a:solidFill>
            </a:endParaRPr>
          </a:p>
          <a:p>
            <a:pPr marL="1085850" lvl="2">
              <a:buFont typeface="Wingdings" panose="05000000000000000000" pitchFamily="2" charset="2"/>
              <a:buChar char="q"/>
            </a:pPr>
            <a:r>
              <a:rPr lang="en-IN" dirty="0"/>
              <a:t>CC" recipients are visible to all, while "BCC" recipients remain hidden.</a:t>
            </a:r>
            <a:endParaRPr lang="en-US" dirty="0">
              <a:solidFill>
                <a:srgbClr val="FFFFFF"/>
              </a:solidFill>
            </a:endParaRPr>
          </a:p>
          <a:p>
            <a:pPr marL="800100" lvl="2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2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3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4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50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08D92-A61F-9DEF-8BB3-6F94A2D83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9E3AC-C601-E2BB-780C-98EBD800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Existing Methods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6115750-51D3-317E-30BA-84F5A42EF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71121" y="741680"/>
            <a:ext cx="11788987" cy="620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85850" lvl="2" indent="-285750"/>
            <a:r>
              <a:rPr lang="en-CA" sz="1600" b="1" dirty="0"/>
              <a:t>Email API Integration:</a:t>
            </a:r>
            <a:endParaRPr lang="en-CA" sz="1600" dirty="0"/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Programmatically sends emails to multiple recipients using APIs.</a:t>
            </a:r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Commonly used for transactional emails, notifications, and marketing campaigns</a:t>
            </a:r>
            <a:r>
              <a:rPr lang="en-IN" sz="2000" dirty="0"/>
              <a:t>.</a:t>
            </a:r>
          </a:p>
          <a:p>
            <a:pPr lvl="2" indent="-342900"/>
            <a:r>
              <a:rPr lang="en-CA" sz="1600" b="1" dirty="0"/>
              <a:t>Email Marketing Platforms:</a:t>
            </a:r>
            <a:endParaRPr lang="en-US" sz="1600" dirty="0">
              <a:solidFill>
                <a:srgbClr val="FFFFFF"/>
              </a:solidFill>
            </a:endParaRPr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Provides tools for sending emails to large subscriber lists.</a:t>
            </a:r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Offers features for managing lists, designing templates, and tracking analytics.</a:t>
            </a:r>
          </a:p>
          <a:p>
            <a:pPr marL="1085850" lvl="2" indent="-285750"/>
            <a:r>
              <a:rPr lang="en-CA" sz="1600" b="1" dirty="0"/>
              <a:t>Mass Email Software:</a:t>
            </a:r>
          </a:p>
          <a:p>
            <a:pPr marL="1428750" lvl="3" indent="-171450">
              <a:buFont typeface="Wingdings" panose="05000000000000000000" pitchFamily="2" charset="2"/>
              <a:buChar char="q"/>
            </a:pPr>
            <a:r>
              <a:rPr lang="en-IN" sz="1400" dirty="0"/>
              <a:t>Specifically designed for sending bulk emails with features like list management and template creation.</a:t>
            </a:r>
          </a:p>
          <a:p>
            <a:pPr marL="1428750" lvl="3" indent="-171450">
              <a:buFont typeface="Wingdings" panose="05000000000000000000" pitchFamily="2" charset="2"/>
              <a:buChar char="q"/>
            </a:pPr>
            <a:r>
              <a:rPr lang="en-IN" sz="1400" dirty="0"/>
              <a:t>Enables scheduling delivery and tracking campaign performance.</a:t>
            </a:r>
          </a:p>
          <a:p>
            <a:pPr marL="1085850" lvl="2" indent="-285750"/>
            <a:r>
              <a:rPr lang="en-IN" sz="1600" b="1" dirty="0"/>
              <a:t>CRM (Customer Relationship Management) Systems</a:t>
            </a:r>
            <a:r>
              <a:rPr lang="en-IN" sz="1600" dirty="0"/>
              <a:t>:</a:t>
            </a:r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Includes email campaign functionality for targeted communications.</a:t>
            </a:r>
          </a:p>
          <a:p>
            <a:pPr marL="1543050" lvl="3" indent="-285750">
              <a:buFont typeface="Wingdings" panose="05000000000000000000" pitchFamily="2" charset="2"/>
              <a:buChar char="q"/>
            </a:pPr>
            <a:r>
              <a:rPr lang="en-IN" sz="1400" dirty="0"/>
              <a:t>Offers segmentation and personalization features for effective marketing.</a:t>
            </a:r>
          </a:p>
        </p:txBody>
      </p:sp>
    </p:spTree>
    <p:extLst>
      <p:ext uri="{BB962C8B-B14F-4D97-AF65-F5344CB8AC3E}">
        <p14:creationId xmlns:p14="http://schemas.microsoft.com/office/powerpoint/2010/main" val="320882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155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F3F7C8-9C95-6708-085C-0E72B1455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2C4C8-71CB-F1DD-B3DA-3CF1A2D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Advantages: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6159" name="Content Placeholder 6149">
            <a:extLst>
              <a:ext uri="{FF2B5EF4-FFF2-40B4-BE49-F238E27FC236}">
                <a16:creationId xmlns:a16="http://schemas.microsoft.com/office/drawing/2014/main" id="{F08DDB1A-518C-DCD8-FE3C-BAD64112AD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1820333"/>
          <a:ext cx="9888966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710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179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E1AA5F-2962-B0BD-5B55-760E2C5D2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9090" b="22663"/>
          <a:stretch/>
        </p:blipFill>
        <p:spPr bwMode="auto">
          <a:xfrm>
            <a:off x="474133" y="474134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9B154-01C2-ACBF-FC06-7092277D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Disadvantages: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7183" name="Content Placeholder 7173">
            <a:extLst>
              <a:ext uri="{FF2B5EF4-FFF2-40B4-BE49-F238E27FC236}">
                <a16:creationId xmlns:a16="http://schemas.microsoft.com/office/drawing/2014/main" id="{BA2F921D-6BE9-C264-C1AA-E74D74002E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1820333"/>
          <a:ext cx="10722086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019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1078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ADLaM Display</vt:lpstr>
      <vt:lpstr>Amasis MT Pro Medium</vt:lpstr>
      <vt:lpstr>Aptos</vt:lpstr>
      <vt:lpstr>Arial</vt:lpstr>
      <vt:lpstr>Century Gothic</vt:lpstr>
      <vt:lpstr>Wingdings</vt:lpstr>
      <vt:lpstr>Wingdings 3</vt:lpstr>
      <vt:lpstr>Ion Boardroom</vt:lpstr>
      <vt:lpstr>Mass Mail Dispatcher</vt:lpstr>
      <vt:lpstr>Context</vt:lpstr>
      <vt:lpstr>Abstract</vt:lpstr>
      <vt:lpstr>Introduction </vt:lpstr>
      <vt:lpstr>Functioning of site</vt:lpstr>
      <vt:lpstr>Existing Methods</vt:lpstr>
      <vt:lpstr>Existing Methods</vt:lpstr>
      <vt:lpstr>Advantages:</vt:lpstr>
      <vt:lpstr>Disadvantages:</vt:lpstr>
      <vt:lpstr>Outlook of Mass Mail Dispatcher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 Dispatcher</dc:title>
  <dc:creator>Gayathri Bandi</dc:creator>
  <cp:lastModifiedBy>Gayathri Bandi</cp:lastModifiedBy>
  <cp:revision>5</cp:revision>
  <dcterms:created xsi:type="dcterms:W3CDTF">2024-05-30T13:09:10Z</dcterms:created>
  <dcterms:modified xsi:type="dcterms:W3CDTF">2024-06-03T13:36:50Z</dcterms:modified>
</cp:coreProperties>
</file>