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8DB1-A9E6-71DA-B27D-2377DAD7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92688-FC26-5B02-A9DE-A9467715A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7D13-2017-DDA0-E8D0-5F3D7376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61F1-6918-D817-4E6B-78B7AB83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D18C-12A7-70F1-EEE3-7913264F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7F69-E9C9-E1D4-BE87-F4198861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AC0F6-C96E-E911-B6B2-1246780D4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B2A6-56C9-D580-8338-96077174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FC70-107B-4445-4B01-DA4BAE24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BCE5-9F09-67F1-56E9-331F041A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D121A-1871-BAC8-721F-65217F35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8D9A-688A-309A-0019-7A99B0B1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D164-4D7C-5B35-FB63-66EF513A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EC08-4271-892D-BA4E-7EAA04C7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8EA6-3B8B-7A99-8C1E-C3851578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C01E-2B2A-57B4-D004-8C2C976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A9E2-489D-65BC-BA33-F94D3D7B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E36C-92A4-1D46-8BED-C9FF0838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EEAA-DB0A-6DC6-E933-7032F618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6CB5-6D0A-5D73-AA27-AA8675D0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7EDF-AC56-8F96-B190-F38D8D0C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2441-8AE3-FE63-79C6-F44268D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0C76-3DCB-8CA7-0562-8FAA1302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F924-1F26-1C3E-5D59-FC8A8F86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19F1-57E6-889A-9F44-7AB6E9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CDEE-DC10-1F9A-D7A6-B4D842B1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BA8B-D687-18C3-13C8-308E2A30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1F8E-823D-0060-A051-84212B18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98373-BC94-9AC1-FA04-8BA2DEF1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72B0-C5CF-EC62-E315-B997262F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05BD-EBF8-37C1-2EA7-9C40278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0A3-69F8-A15D-C55F-505DE9C6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413-998A-455F-8A29-36A6A57D7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3498-4B43-9A51-B66D-C8867849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F7292-CE6E-1775-916B-277AFCAA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4E953-7B3A-B701-59F0-487766CBE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749D1-BC66-A914-14AC-EB87D336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821B-92E4-7477-7705-2C8243DE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4C590-AF2D-EE53-4E04-2867217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0523-E6C4-5102-EA44-5860BCF8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1640B-7513-5303-A574-1B0C64C9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CF17-84AB-06CD-EC45-ED601D78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BA2CB-94B8-DC93-D412-B4048C19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59760-F026-455A-4C45-8EDF9DDD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FDDE-CAFD-4603-B35C-543C5BE5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762A-77F3-A0B2-BC25-DF3E523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EC2A-E655-5DAC-2948-AA059D3E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7521-235A-8EB5-8E87-95944B23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0EDE-3F48-86C4-F06A-ED78CE73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40EAF-09A0-D036-2183-300768DD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AAEA-A805-98A3-C5BA-9B9AE2B9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A5BB-4DE1-875E-B739-1106A8DD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28E6-13C6-912C-4F34-92180F96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67684-2A68-EB5B-D97A-4F777AFC7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6E56-C52C-D353-E004-528D8303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2BFA-FE37-8646-4427-6F934C35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F66A-FC30-3428-C775-CE929E76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B1DF-90C7-7C17-D5D2-C79B57F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A6878-FCD4-E9FA-AAFA-B9090082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5248D-5A59-6090-4B65-C6937A5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D3C2-B7F0-DF27-1BDF-7696EC706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24F5-277C-43B0-AA40-D5FCAB05A2B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554-468B-920F-0037-85A4718C6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3819-8125-2EDE-E58F-2885BAB69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5F55-8E15-4D5E-AA50-F5825F4A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3E7F-E761-8093-F506-6E79436D1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 - Raspberry Pi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9745-956D-2108-B021-AF44348DD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42625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7F07-B0E2-02BB-6995-76E7BFB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37A0-2395-3BD5-B6E4-478E7456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scan nearby Bluetooth devices </a:t>
            </a:r>
          </a:p>
          <a:p>
            <a:r>
              <a:rPr lang="en-US" dirty="0"/>
              <a:t>Tried </a:t>
            </a:r>
            <a:r>
              <a:rPr lang="en-US"/>
              <a:t>using package </a:t>
            </a:r>
            <a:r>
              <a:rPr lang="en-US" dirty="0"/>
              <a:t>named ‘</a:t>
            </a:r>
            <a:r>
              <a:rPr lang="en-US" dirty="0" err="1"/>
              <a:t>BluetoothSerial</a:t>
            </a:r>
            <a:r>
              <a:rPr lang="en-US" dirty="0"/>
              <a:t>’</a:t>
            </a:r>
          </a:p>
          <a:p>
            <a:r>
              <a:rPr lang="en-US" dirty="0"/>
              <a:t>Unable to import Bluetooth modules in react-native</a:t>
            </a:r>
          </a:p>
        </p:txBody>
      </p:sp>
    </p:spTree>
    <p:extLst>
      <p:ext uri="{BB962C8B-B14F-4D97-AF65-F5344CB8AC3E}">
        <p14:creationId xmlns:p14="http://schemas.microsoft.com/office/powerpoint/2010/main" val="120138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B92-0D37-7E90-6017-12434441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(23/Oct – 29/Oct)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71B0-72EA-8CA7-9B08-B19AFAC8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Bluetooth through mobile App</a:t>
            </a:r>
          </a:p>
          <a:p>
            <a:r>
              <a:rPr lang="en-US" dirty="0"/>
              <a:t>Collect data from Pi Pico and show in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1B99-23D5-C071-0CD4-0C4F0E0D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(23/Oct – 29/Oct)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6E19-1ABB-6646-EBE1-B34D181C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4686" cy="4351338"/>
          </a:xfrm>
        </p:spPr>
        <p:txBody>
          <a:bodyPr/>
          <a:lstStyle/>
          <a:p>
            <a:r>
              <a:rPr lang="en-US" dirty="0"/>
              <a:t>Connected Bluetooth classic (head-phone/speaker) devices using </a:t>
            </a:r>
          </a:p>
          <a:p>
            <a:pPr marL="0" indent="0">
              <a:buNone/>
            </a:pPr>
            <a:r>
              <a:rPr lang="en-US" dirty="0"/>
              <a:t>	“react-native-</a:t>
            </a:r>
            <a:r>
              <a:rPr lang="en-US" dirty="0" err="1"/>
              <a:t>ble</a:t>
            </a:r>
            <a:r>
              <a:rPr lang="en-US" dirty="0"/>
              <a:t>-manager” package.</a:t>
            </a:r>
          </a:p>
          <a:p>
            <a:r>
              <a:rPr lang="en-US" dirty="0"/>
              <a:t>Trying to connect Bluetooth low energy (Raspberry </a:t>
            </a:r>
            <a:r>
              <a:rPr lang="en-US" dirty="0" err="1"/>
              <a:t>PiPico</a:t>
            </a:r>
            <a:r>
              <a:rPr lang="en-US" dirty="0"/>
              <a:t>) devices using </a:t>
            </a:r>
          </a:p>
          <a:p>
            <a:pPr marL="0" indent="0">
              <a:buNone/>
            </a:pPr>
            <a:r>
              <a:rPr lang="en-US" dirty="0"/>
              <a:t>	“react-native-</a:t>
            </a:r>
            <a:r>
              <a:rPr lang="en-US" dirty="0" err="1"/>
              <a:t>ble</a:t>
            </a:r>
            <a:r>
              <a:rPr lang="en-US" dirty="0"/>
              <a:t>-</a:t>
            </a:r>
            <a:r>
              <a:rPr lang="en-US" dirty="0" err="1"/>
              <a:t>plx</a:t>
            </a:r>
            <a:r>
              <a:rPr lang="en-US" dirty="0"/>
              <a:t>” package.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7B0D5FE-FBA2-3E9D-542C-C5B67A80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63" y="0"/>
            <a:ext cx="3262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DABC-9D06-C66B-D258-0DB6E282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(30/Oct – 05/Nov)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31FD-5C4A-8D53-BDBA-3E7F4F71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PiPico</a:t>
            </a:r>
            <a:r>
              <a:rPr lang="en-US" dirty="0"/>
              <a:t> using “react-native-</a:t>
            </a:r>
            <a:r>
              <a:rPr lang="en-US" dirty="0" err="1"/>
              <a:t>ble</a:t>
            </a:r>
            <a:r>
              <a:rPr lang="en-US" dirty="0"/>
              <a:t>-</a:t>
            </a:r>
            <a:r>
              <a:rPr lang="en-US" dirty="0" err="1"/>
              <a:t>plx</a:t>
            </a:r>
            <a:r>
              <a:rPr lang="en-US" dirty="0"/>
              <a:t>” package.</a:t>
            </a:r>
          </a:p>
          <a:p>
            <a:r>
              <a:rPr lang="en-US" dirty="0"/>
              <a:t>Collect and display data in App.</a:t>
            </a:r>
          </a:p>
        </p:txBody>
      </p:sp>
    </p:spTree>
    <p:extLst>
      <p:ext uri="{BB962C8B-B14F-4D97-AF65-F5344CB8AC3E}">
        <p14:creationId xmlns:p14="http://schemas.microsoft.com/office/powerpoint/2010/main" val="102090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228-265A-884A-6ED3-6A43485A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A4B9-DED1-664E-F978-3DC1CCE6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4072885" cy="4351338"/>
          </a:xfrm>
        </p:spPr>
        <p:txBody>
          <a:bodyPr/>
          <a:lstStyle/>
          <a:p>
            <a:r>
              <a:rPr lang="en-US" dirty="0"/>
              <a:t>Rendered UUID details</a:t>
            </a:r>
          </a:p>
          <a:p>
            <a:r>
              <a:rPr lang="en-US" dirty="0"/>
              <a:t>Working on temperature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1DB2-8CC2-F510-3A5A-5A8756AE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85" y="1164771"/>
            <a:ext cx="8119115" cy="49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7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9CAC-81F2-3ACA-A05A-7111F2F9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2E06-35A0-0F88-855A-ADBBE3F9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figure out why “read” has empty response.</a:t>
            </a:r>
          </a:p>
          <a:p>
            <a:r>
              <a:rPr lang="en-US" dirty="0"/>
              <a:t>Render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220291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D9A0E4-FA00-5E49-4382-E4C96B0E2FFF}"/>
              </a:ext>
            </a:extLst>
          </p:cNvPr>
          <p:cNvSpPr/>
          <p:nvPr/>
        </p:nvSpPr>
        <p:spPr>
          <a:xfrm>
            <a:off x="8120742" y="5312228"/>
            <a:ext cx="3189515" cy="146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Using React, see data visualization in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08CED-BFA0-C774-1EC1-DA01F298FB82}"/>
              </a:ext>
            </a:extLst>
          </p:cNvPr>
          <p:cNvSpPr/>
          <p:nvPr/>
        </p:nvSpPr>
        <p:spPr>
          <a:xfrm>
            <a:off x="8120742" y="2318657"/>
            <a:ext cx="3189515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Using Node, pass data from cloud to React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EDECCE-8570-0547-00A2-34CD5972D253}"/>
              </a:ext>
            </a:extLst>
          </p:cNvPr>
          <p:cNvSpPr/>
          <p:nvPr/>
        </p:nvSpPr>
        <p:spPr>
          <a:xfrm rot="20220065">
            <a:off x="1110527" y="4083000"/>
            <a:ext cx="1883226" cy="9313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48502-3F84-8805-BE84-5EC2445048E3}"/>
              </a:ext>
            </a:extLst>
          </p:cNvPr>
          <p:cNvSpPr/>
          <p:nvPr/>
        </p:nvSpPr>
        <p:spPr>
          <a:xfrm rot="19880177">
            <a:off x="1720589" y="630264"/>
            <a:ext cx="2418287" cy="107638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700124-E666-BB69-2CF2-746126FB1FFD}"/>
              </a:ext>
            </a:extLst>
          </p:cNvPr>
          <p:cNvSpPr/>
          <p:nvPr/>
        </p:nvSpPr>
        <p:spPr>
          <a:xfrm rot="2133906">
            <a:off x="8042044" y="851870"/>
            <a:ext cx="2418287" cy="111566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0F295C9-3773-6D9D-8156-296393C1B4C6}"/>
              </a:ext>
            </a:extLst>
          </p:cNvPr>
          <p:cNvSpPr/>
          <p:nvPr/>
        </p:nvSpPr>
        <p:spPr>
          <a:xfrm rot="19287512">
            <a:off x="8609875" y="4022002"/>
            <a:ext cx="2211249" cy="880382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B9A4D-953E-0A34-7C50-B81F8932EC18}"/>
              </a:ext>
            </a:extLst>
          </p:cNvPr>
          <p:cNvSpPr/>
          <p:nvPr/>
        </p:nvSpPr>
        <p:spPr>
          <a:xfrm>
            <a:off x="556581" y="5276418"/>
            <a:ext cx="3189515" cy="146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Raspberry Pi Pico</a:t>
            </a:r>
          </a:p>
          <a:p>
            <a:pPr algn="ctr"/>
            <a:r>
              <a:rPr lang="en-US" sz="2000" b="1" dirty="0"/>
              <a:t>Micro Python</a:t>
            </a:r>
          </a:p>
          <a:p>
            <a:pPr algn="ctr"/>
            <a:r>
              <a:rPr lang="en-US" sz="2000" b="1" dirty="0"/>
              <a:t>Send data through 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4E439-AE58-EC24-49B3-6D2CA108310C}"/>
              </a:ext>
            </a:extLst>
          </p:cNvPr>
          <p:cNvSpPr/>
          <p:nvPr/>
        </p:nvSpPr>
        <p:spPr>
          <a:xfrm>
            <a:off x="556661" y="2086722"/>
            <a:ext cx="3189515" cy="1734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Using </a:t>
            </a:r>
            <a:r>
              <a:rPr lang="en-US" sz="2000" b="1" dirty="0" err="1"/>
              <a:t>ReactNative</a:t>
            </a:r>
            <a:r>
              <a:rPr lang="en-US" sz="2000" b="1" dirty="0"/>
              <a:t>,</a:t>
            </a:r>
          </a:p>
          <a:p>
            <a:pPr algn="ctr"/>
            <a:r>
              <a:rPr lang="en-US" sz="2000" b="1" dirty="0"/>
              <a:t>Mobile App collects data through Bluetooth</a:t>
            </a:r>
          </a:p>
          <a:p>
            <a:pPr algn="ctr"/>
            <a:r>
              <a:rPr lang="en-US" sz="2000" b="1" dirty="0"/>
              <a:t>Store it in local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027CA-5712-5F62-741B-70F0A39CDC53}"/>
              </a:ext>
            </a:extLst>
          </p:cNvPr>
          <p:cNvSpPr/>
          <p:nvPr/>
        </p:nvSpPr>
        <p:spPr>
          <a:xfrm>
            <a:off x="4143413" y="252659"/>
            <a:ext cx="3788228" cy="1968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When internet is connected,</a:t>
            </a:r>
          </a:p>
          <a:p>
            <a:pPr algn="ctr"/>
            <a:r>
              <a:rPr lang="en-US" sz="2000" b="1" dirty="0"/>
              <a:t>From Mobile Send to </a:t>
            </a:r>
          </a:p>
          <a:p>
            <a:pPr algn="ctr"/>
            <a:r>
              <a:rPr lang="en-US" sz="2000" b="1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8617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BA0D-3625-7B12-2784-6876ABD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Last Week (11/Sep – 17/Sep)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F83A-5050-58A1-48CB-7660E2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0" y="1079160"/>
            <a:ext cx="8342423" cy="4351338"/>
          </a:xfrm>
        </p:spPr>
        <p:txBody>
          <a:bodyPr/>
          <a:lstStyle/>
          <a:p>
            <a:r>
              <a:rPr lang="en-US" dirty="0"/>
              <a:t>Initially, read temperature from Pi Pico using micro python</a:t>
            </a:r>
          </a:p>
          <a:p>
            <a:r>
              <a:rPr lang="en-US" dirty="0"/>
              <a:t>Using React Native, built a sample app from scratch.</a:t>
            </a:r>
          </a:p>
          <a:p>
            <a:r>
              <a:rPr lang="en-US" dirty="0"/>
              <a:t>Tried to implement, stream data from Pi Pico to </a:t>
            </a:r>
            <a:r>
              <a:rPr lang="en-US" dirty="0" err="1"/>
              <a:t>HiveMQ</a:t>
            </a:r>
            <a:r>
              <a:rPr lang="en-US" dirty="0"/>
              <a:t>.</a:t>
            </a:r>
          </a:p>
        </p:txBody>
      </p:sp>
      <p:pic>
        <p:nvPicPr>
          <p:cNvPr id="5" name="Picture 4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93550A1B-2609-2406-0938-A1143C62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06" y="0"/>
            <a:ext cx="356779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0FF1D-2B16-8274-2257-F379B545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3603171"/>
            <a:ext cx="5765230" cy="30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953F-34FC-93AF-AFDC-0CDB2791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(18/Sep – 24/Sep)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B486-486B-CE5E-0871-FCFE9CFC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MQTT &amp; </a:t>
            </a:r>
            <a:r>
              <a:rPr lang="en-US" dirty="0" err="1"/>
              <a:t>HiveMQ</a:t>
            </a:r>
            <a:endParaRPr lang="en-US" dirty="0"/>
          </a:p>
          <a:p>
            <a:r>
              <a:rPr lang="en-US" dirty="0"/>
              <a:t>Send data from Pi Pico to </a:t>
            </a:r>
            <a:r>
              <a:rPr lang="en-US" dirty="0" err="1"/>
              <a:t>HiveMQ</a:t>
            </a:r>
            <a:endParaRPr lang="en-US" dirty="0"/>
          </a:p>
          <a:p>
            <a:r>
              <a:rPr lang="en-US" dirty="0"/>
              <a:t>Setup node project for client and server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5468-F8A9-75AE-E33F-FC3ECD53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Last Week (18/Sep – 24/Sep)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E528-BC0E-CAA5-6125-491405E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20083"/>
            <a:ext cx="10515600" cy="4351338"/>
          </a:xfrm>
        </p:spPr>
        <p:txBody>
          <a:bodyPr/>
          <a:lstStyle/>
          <a:p>
            <a:r>
              <a:rPr lang="en-US" dirty="0"/>
              <a:t>Send data from Pi Pico to </a:t>
            </a:r>
            <a:r>
              <a:rPr lang="en-US" dirty="0" err="1"/>
              <a:t>ThingSpeak</a:t>
            </a:r>
            <a:endParaRPr lang="en-US" dirty="0"/>
          </a:p>
          <a:p>
            <a:r>
              <a:rPr lang="en-US" dirty="0"/>
              <a:t>Visualized temperature data as a chart for every 500ms.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9F687-1597-4E70-6AB9-D46E587E1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14922" r="5179" b="11270"/>
          <a:stretch/>
        </p:blipFill>
        <p:spPr>
          <a:xfrm>
            <a:off x="1076399" y="2090057"/>
            <a:ext cx="11115601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AEA4-702D-A69B-CFBE-E471FD17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(25/Sep – 01/Oct)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3D40-7D9A-9329-9D9B-A08466AC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 connection with Pi Pico</a:t>
            </a:r>
          </a:p>
        </p:txBody>
      </p:sp>
    </p:spTree>
    <p:extLst>
      <p:ext uri="{BB962C8B-B14F-4D97-AF65-F5344CB8AC3E}">
        <p14:creationId xmlns:p14="http://schemas.microsoft.com/office/powerpoint/2010/main" val="7050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5468-F8A9-75AE-E33F-FC3ECD53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Last Week (25/Sep – 01/Oct)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E528-BC0E-CAA5-6125-491405E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20083"/>
            <a:ext cx="10515600" cy="4351338"/>
          </a:xfrm>
        </p:spPr>
        <p:txBody>
          <a:bodyPr/>
          <a:lstStyle/>
          <a:p>
            <a:r>
              <a:rPr lang="en-US" dirty="0"/>
              <a:t>Sent temperature from Pi Pico to 3</a:t>
            </a:r>
            <a:r>
              <a:rPr lang="en-US" baseline="30000" dirty="0"/>
              <a:t>rd</a:t>
            </a:r>
            <a:r>
              <a:rPr lang="en-US" dirty="0"/>
              <a:t> party mobile App</a:t>
            </a:r>
          </a:p>
          <a:p>
            <a:r>
              <a:rPr lang="en-US" dirty="0"/>
              <a:t>Connected through Bluetooth and collected temperature.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45EFC9-740E-50F0-7C41-183D72E5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45646"/>
            <a:ext cx="99822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AEA4-702D-A69B-CFBE-E471FD17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(02/Oct – 08/Oct)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3D40-7D9A-9329-9D9B-A08466AC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mobile App to display temperature, using </a:t>
            </a:r>
            <a:r>
              <a:rPr lang="en-US" dirty="0" err="1"/>
              <a:t>ReactNative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92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A06-25D1-4C46-3827-D5E09921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(02/Oct – 08/Oct)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9A2-67B0-593A-ACB8-A29C1511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6629" cy="4351338"/>
          </a:xfrm>
        </p:spPr>
        <p:txBody>
          <a:bodyPr/>
          <a:lstStyle/>
          <a:p>
            <a:r>
              <a:rPr lang="en-US" dirty="0"/>
              <a:t>Tried to scan Bluetooth devices using React Native in mobile App</a:t>
            </a:r>
          </a:p>
          <a:p>
            <a:r>
              <a:rPr lang="en-US" dirty="0"/>
              <a:t>Resolving error in Bluetooth module and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3F13E-3619-EDC8-4741-97852344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" t="1139" r="3400" b="1449"/>
          <a:stretch/>
        </p:blipFill>
        <p:spPr>
          <a:xfrm>
            <a:off x="8621485" y="1240971"/>
            <a:ext cx="2416629" cy="52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A8AE-A697-728F-FC4A-3558C6A2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(09/Oct – 15/Oct)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AB83-5463-146A-57A5-BE667267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Bluetooth through mobile App</a:t>
            </a:r>
          </a:p>
          <a:p>
            <a:r>
              <a:rPr lang="en-US" dirty="0"/>
              <a:t>Collect data from Pi Pico and show in App</a:t>
            </a:r>
          </a:p>
        </p:txBody>
      </p:sp>
    </p:spTree>
    <p:extLst>
      <p:ext uri="{BB962C8B-B14F-4D97-AF65-F5344CB8AC3E}">
        <p14:creationId xmlns:p14="http://schemas.microsoft.com/office/powerpoint/2010/main" val="223439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425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BLE - Raspberry Pi Pico</vt:lpstr>
      <vt:lpstr>Last Week (11/Sep – 17/Sep)</vt:lpstr>
      <vt:lpstr>Next Week (18/Sep – 24/Sep)</vt:lpstr>
      <vt:lpstr>Last Week (18/Sep – 24/Sep)</vt:lpstr>
      <vt:lpstr>Next Week (25/Sep – 01/Oct)</vt:lpstr>
      <vt:lpstr>Last Week (25/Sep – 01/Oct)</vt:lpstr>
      <vt:lpstr>Next Week (02/Oct – 08/Oct)</vt:lpstr>
      <vt:lpstr>Last Week (02/Oct – 08/Oct)</vt:lpstr>
      <vt:lpstr>Next Week (09/Oct – 15/Oct)</vt:lpstr>
      <vt:lpstr>Last Week</vt:lpstr>
      <vt:lpstr>Next Week (23/Oct – 29/Oct)</vt:lpstr>
      <vt:lpstr>Last Week (23/Oct – 29/Oct)</vt:lpstr>
      <vt:lpstr>Next Week (30/Oct – 05/Nov)</vt:lpstr>
      <vt:lpstr>Last Week</vt:lpstr>
      <vt:lpstr>Next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- Raspberry Pi Pico</dc:title>
  <dc:creator>GAYATHRI VIGNESH</dc:creator>
  <cp:lastModifiedBy>Boopathy, Gayathri</cp:lastModifiedBy>
  <cp:revision>49</cp:revision>
  <dcterms:created xsi:type="dcterms:W3CDTF">2023-09-17T14:46:30Z</dcterms:created>
  <dcterms:modified xsi:type="dcterms:W3CDTF">2023-11-20T14:59:29Z</dcterms:modified>
</cp:coreProperties>
</file>