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C.Gayathri</a:t>
            </a:r>
            <a:endParaRPr lang="en-US" sz="2400" dirty="0"/>
          </a:p>
          <a:p>
            <a:r>
              <a:rPr lang="en-US" sz="2400" dirty="0"/>
              <a:t>REGISTER NO:</a:t>
            </a:r>
            <a:r>
              <a:rPr lang="en-IN" sz="2400" dirty="0"/>
              <a:t>312200839</a:t>
            </a:r>
            <a:endParaRPr lang="en-US" sz="2400" dirty="0"/>
          </a:p>
          <a:p>
            <a:r>
              <a:rPr lang="en-US" sz="2400" dirty="0"/>
              <a:t>DEPARTMENT:</a:t>
            </a:r>
            <a:r>
              <a:rPr lang="en-IN" sz="2400" dirty="0" err="1"/>
              <a:t>B.com</a:t>
            </a:r>
            <a:r>
              <a:rPr lang="en-IN" sz="2400" dirty="0"/>
              <a:t>(General) 3</a:t>
            </a:r>
            <a:r>
              <a:rPr lang="en-IN" sz="2400" baseline="30000" dirty="0"/>
              <a:t>rd</a:t>
            </a:r>
            <a:r>
              <a:rPr lang="en-IN" sz="2400" dirty="0"/>
              <a:t> year</a:t>
            </a:r>
          </a:p>
          <a:p>
            <a:r>
              <a:rPr lang="en-IN" sz="2400" dirty="0"/>
              <a:t>COLLEGE </a:t>
            </a:r>
            <a:r>
              <a:rPr lang="en-IN" sz="2400" dirty="0" err="1"/>
              <a:t>Pachaiyappa’s</a:t>
            </a:r>
            <a:r>
              <a:rPr lang="en-IN"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9B4D0955-28C8-F4E1-2DCE-4C0F74557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740" y="1246440"/>
            <a:ext cx="3860264"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BB5F-630A-B466-F2E7-B940E054B253}"/>
              </a:ext>
            </a:extLst>
          </p:cNvPr>
          <p:cNvSpPr>
            <a:spLocks noGrp="1"/>
          </p:cNvSpPr>
          <p:nvPr>
            <p:ph type="title"/>
          </p:nvPr>
        </p:nvSpPr>
        <p:spPr/>
        <p:txBody>
          <a:bodyPr/>
          <a:lstStyle/>
          <a:p>
            <a:r>
              <a:rPr lang="en-IN" dirty="0"/>
              <a:t>Modelling</a:t>
            </a:r>
            <a:endParaRPr lang="en-US" dirty="0"/>
          </a:p>
        </p:txBody>
      </p:sp>
      <p:sp>
        <p:nvSpPr>
          <p:cNvPr id="3" name="Text Placeholder 2">
            <a:extLst>
              <a:ext uri="{FF2B5EF4-FFF2-40B4-BE49-F238E27FC236}">
                <a16:creationId xmlns:a16="http://schemas.microsoft.com/office/drawing/2014/main" id="{6223AE7E-944A-0F96-E34D-B577E2C76D66}"/>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5B3149E0-DABF-897E-E30D-2EBB62F1E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163" y="1402659"/>
            <a:ext cx="5844283" cy="5418667"/>
          </a:xfrm>
          <a:prstGeom prst="rect">
            <a:avLst/>
          </a:prstGeom>
        </p:spPr>
      </p:pic>
    </p:spTree>
    <p:extLst>
      <p:ext uri="{BB962C8B-B14F-4D97-AF65-F5344CB8AC3E}">
        <p14:creationId xmlns:p14="http://schemas.microsoft.com/office/powerpoint/2010/main" val="208130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D3B09D91-F72B-2E3D-9F3C-BF0F18067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015" y="1030571"/>
            <a:ext cx="5525518" cy="55499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CB217B-5C00-040F-5FEB-E6EDE866355A}"/>
              </a:ext>
            </a:extLst>
          </p:cNvPr>
          <p:cNvSpPr txBox="1"/>
          <p:nvPr/>
        </p:nvSpPr>
        <p:spPr>
          <a:xfrm>
            <a:off x="3045963" y="2551837"/>
            <a:ext cx="6100074" cy="1754326"/>
          </a:xfrm>
          <a:prstGeom prst="rect">
            <a:avLst/>
          </a:prstGeom>
          <a:noFill/>
        </p:spPr>
        <p:txBody>
          <a:bodyPr wrap="square">
            <a:spAutoFit/>
          </a:bodyPr>
          <a:lstStyle/>
          <a:p>
            <a:r>
              <a:rPr lang="en-IN" b="1" dirty="0"/>
              <a:t>In summary, the employee data analysis using Excel revealed key trends and patterns such as [insert key finding]. These insights suggest [insert implication]. To address these findings, I recommend [insert recommendation]. Further analysis may be needed to [insert next step], and it is important to consider [insert any limitations]</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Data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432546-BDE4-7309-2703-50B4CC3F793B}"/>
              </a:ext>
            </a:extLst>
          </p:cNvPr>
          <p:cNvSpPr txBox="1"/>
          <p:nvPr/>
        </p:nvSpPr>
        <p:spPr>
          <a:xfrm rot="10800000" flipV="1">
            <a:off x="966101" y="2305684"/>
            <a:ext cx="6468850" cy="2031325"/>
          </a:xfrm>
          <a:prstGeom prst="rect">
            <a:avLst/>
          </a:prstGeom>
          <a:noFill/>
        </p:spPr>
        <p:txBody>
          <a:bodyPr wrap="square">
            <a:spAutoFit/>
          </a:bodyPr>
          <a:lstStyle/>
          <a:p>
            <a:r>
              <a:rPr lang="en-IN" dirty="0" err="1"/>
              <a:t>Analyze</a:t>
            </a:r>
            <a:r>
              <a:rPr lang="en-IN" dirty="0"/>
              <a:t> the employee dataset using Excel to uncover insights on salary distribution, performance correlations, tenure, and work hours. Specifically, assess salary disparities across departments and positions, evaluate the link between performance ratings and salaries, calculate average employee tenure, and examine work hour patterns. The goal is to provide actionable insights for improving workforce management and operational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9075A4-F1C6-42C9-06CF-725EF8180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75" y="1695450"/>
            <a:ext cx="7560727" cy="4869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6917181-00A3-8EC0-C7EA-571156C7604D}"/>
              </a:ext>
            </a:extLst>
          </p:cNvPr>
          <p:cNvSpPr txBox="1"/>
          <p:nvPr/>
        </p:nvSpPr>
        <p:spPr>
          <a:xfrm>
            <a:off x="3045963" y="3244334"/>
            <a:ext cx="6100074" cy="1477328"/>
          </a:xfrm>
          <a:prstGeom prst="rect">
            <a:avLst/>
          </a:prstGeom>
          <a:noFill/>
        </p:spPr>
        <p:txBody>
          <a:bodyPr wrap="square">
            <a:spAutoFit/>
          </a:bodyPr>
          <a:lstStyle/>
          <a:p>
            <a:r>
              <a:rPr lang="en-IN" dirty="0"/>
              <a:t>Human Resources manager</a:t>
            </a:r>
          </a:p>
          <a:p>
            <a:r>
              <a:rPr lang="en-IN" dirty="0"/>
              <a:t>Department Heads/Managers</a:t>
            </a:r>
          </a:p>
          <a:p>
            <a:r>
              <a:rPr lang="en-IN" dirty="0"/>
              <a:t>Executives/Leadership </a:t>
            </a:r>
          </a:p>
          <a:p>
            <a:r>
              <a:rPr lang="en-IN" dirty="0"/>
              <a:t>Finance team</a:t>
            </a:r>
          </a:p>
          <a:p>
            <a:r>
              <a:rPr lang="en-IN" dirty="0"/>
              <a:t>Data Analysts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137C6B0-D842-9102-FCF2-BD54EA2B6A41}"/>
              </a:ext>
            </a:extLst>
          </p:cNvPr>
          <p:cNvSpPr txBox="1"/>
          <p:nvPr/>
        </p:nvSpPr>
        <p:spPr>
          <a:xfrm>
            <a:off x="3045963" y="2136338"/>
            <a:ext cx="6100074" cy="2585323"/>
          </a:xfrm>
          <a:prstGeom prst="rect">
            <a:avLst/>
          </a:prstGeom>
          <a:noFill/>
        </p:spPr>
        <p:txBody>
          <a:bodyPr wrap="square">
            <a:spAutoFit/>
          </a:bodyPr>
          <a:lstStyle/>
          <a:p>
            <a:r>
              <a:rPr lang="en-IN" b="1" dirty="0"/>
              <a:t>Salary Distribution</a:t>
            </a:r>
            <a:r>
              <a:rPr lang="en-IN" dirty="0"/>
              <a:t>: Creating visualizations to showcase salary ranges and averages across different departments and positions, highlighting any </a:t>
            </a:r>
            <a:r>
              <a:rPr lang="en-IN" dirty="0" err="1"/>
              <a:t>disparities.</a:t>
            </a:r>
            <a:r>
              <a:rPr lang="en-IN" b="1" dirty="0" err="1"/>
              <a:t>Performance</a:t>
            </a:r>
            <a:r>
              <a:rPr lang="en-IN" b="1" dirty="0"/>
              <a:t> and Salary Correlation</a:t>
            </a:r>
            <a:r>
              <a:rPr lang="en-IN" dirty="0"/>
              <a:t>: </a:t>
            </a:r>
            <a:r>
              <a:rPr lang="en-IN" dirty="0" err="1"/>
              <a:t>Analyzing</a:t>
            </a:r>
            <a:r>
              <a:rPr lang="en-IN" dirty="0"/>
              <a:t> the correlation between performance ratings and salaries to assess if higher performers receive appropriate </a:t>
            </a:r>
            <a:r>
              <a:rPr lang="en-IN" dirty="0" err="1"/>
              <a:t>compensation.</a:t>
            </a:r>
            <a:r>
              <a:rPr lang="en-IN" b="1" dirty="0" err="1"/>
              <a:t>Tenure</a:t>
            </a:r>
            <a:r>
              <a:rPr lang="en-IN" b="1" dirty="0"/>
              <a:t> Analysis</a:t>
            </a:r>
            <a:r>
              <a:rPr lang="en-IN" dirty="0"/>
              <a:t>: Calculating average tenure by department and position, and identifying trends in employee </a:t>
            </a:r>
            <a:r>
              <a:rPr lang="en-IN" dirty="0" err="1"/>
              <a:t>retention.</a:t>
            </a:r>
            <a:r>
              <a:rPr lang="en-IN" b="1" dirty="0" err="1"/>
              <a:t>Work</a:t>
            </a:r>
            <a:r>
              <a:rPr lang="en-IN" b="1" dirty="0"/>
              <a:t> Hours Review</a:t>
            </a:r>
            <a:r>
              <a:rPr lang="en-IN" dirty="0"/>
              <a:t>: Examining average work hours to identify discrepancies or inefficiencies.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5" name="Picture 4">
            <a:extLst>
              <a:ext uri="{FF2B5EF4-FFF2-40B4-BE49-F238E27FC236}">
                <a16:creationId xmlns:a16="http://schemas.microsoft.com/office/drawing/2014/main" id="{5797DC5E-B628-590E-2B75-8585B4528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70" y="1281997"/>
            <a:ext cx="3347918" cy="541866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0" name="Picture 9">
            <a:extLst>
              <a:ext uri="{FF2B5EF4-FFF2-40B4-BE49-F238E27FC236}">
                <a16:creationId xmlns:a16="http://schemas.microsoft.com/office/drawing/2014/main" id="{D6784375-0FB1-1BC8-2A3D-0BD82A1EA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92" y="1382181"/>
            <a:ext cx="4534934" cy="54186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gayathiri042005@gmail.com</cp:lastModifiedBy>
  <cp:revision>13</cp:revision>
  <dcterms:created xsi:type="dcterms:W3CDTF">2024-03-29T15:07:22Z</dcterms:created>
  <dcterms:modified xsi:type="dcterms:W3CDTF">2024-09-04T10:03:33Z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