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6801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04825" y="542510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000" y="1841354"/>
            <a:ext cx="7534275" cy="3035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NAME            : GAYATHRI DEVY.S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REG NO         </a:t>
            </a:r>
            <a:r>
              <a:rPr lang="en-IN" sz="3200">
                <a:latin typeface="Trebuchet MS"/>
                <a:cs typeface="Trebuchet MS"/>
              </a:rPr>
              <a:t>: 813821104039</a:t>
            </a:r>
            <a:endParaRPr lang="en-IN"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CLASS            : III Yr. B.E.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DEPARTMENT : Computer Science and           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                       Engineering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BD059-B280-B79F-0E7D-F9996B4D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320800"/>
            <a:ext cx="7700961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A753E-AFA3-0CEF-15F2-48A92B148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296828"/>
            <a:ext cx="7267575" cy="517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2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46BB0-BFF9-3744-4692-13E55886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322805"/>
            <a:ext cx="6696075" cy="51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65355-E169-AB17-A35B-AAFE94C5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02" y="1080655"/>
            <a:ext cx="7279699" cy="551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9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4EBB21-CBD8-10F0-5A17-E0AD2817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11" y="1216189"/>
            <a:ext cx="7477125" cy="52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CONCLUSION 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47149-0860-666A-1694-E737B70BE571}"/>
              </a:ext>
            </a:extLst>
          </p:cNvPr>
          <p:cNvSpPr txBox="1"/>
          <p:nvPr/>
        </p:nvSpPr>
        <p:spPr>
          <a:xfrm>
            <a:off x="1219200" y="2039620"/>
            <a:ext cx="7696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project aims to develop a robust system for  handwritten digit recognition using MLP, leveraging the dataset as a benchmark.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By following a structured methodology and comprehensive evaluation, the project aims to achieve accurate classification results and provide insights for future improvements and applications.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56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3E1B9-6259-9C76-8463-9431C53604E0}"/>
              </a:ext>
            </a:extLst>
          </p:cNvPr>
          <p:cNvSpPr txBox="1"/>
          <p:nvPr/>
        </p:nvSpPr>
        <p:spPr>
          <a:xfrm>
            <a:off x="1219200" y="2819400"/>
            <a:ext cx="76226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Google Sans"/>
              </a:rPr>
              <a:t> </a:t>
            </a:r>
            <a:r>
              <a:rPr lang="en-IN" sz="32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Handwritten Digit Recognition with Multi-Layer Perceptron Classifier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27405" y="635142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    </a:t>
            </a: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8FFF84-2EA2-2097-AA4A-A3EB2D212A82}"/>
              </a:ext>
            </a:extLst>
          </p:cNvPr>
          <p:cNvSpPr txBox="1"/>
          <p:nvPr/>
        </p:nvSpPr>
        <p:spPr>
          <a:xfrm>
            <a:off x="2845354" y="2113597"/>
            <a:ext cx="6408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P</a:t>
            </a:r>
            <a:r>
              <a:rPr lang="en-US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roblem 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Project Overview</a:t>
            </a:r>
            <a:endParaRPr lang="en-US" sz="2400" dirty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Who are the end users?</a:t>
            </a:r>
            <a:endParaRPr lang="en-US" sz="2400" i="0" dirty="0">
              <a:solidFill>
                <a:srgbClr val="0D0D0D"/>
              </a:solidFill>
              <a:effectLst/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Solution and its value proposition</a:t>
            </a:r>
            <a:endParaRPr lang="en-IN" sz="2400" i="0" dirty="0">
              <a:solidFill>
                <a:srgbClr val="0D0D0D"/>
              </a:solidFill>
              <a:effectLst/>
              <a:latin typeface="Trebuchet MS" panose="020B0603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Wow in my solution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Modelling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D0D0D"/>
                </a:solidFill>
                <a:latin typeface="Trebuchet MS" panose="020B0603020202020204" pitchFamily="34" charset="0"/>
              </a:rPr>
              <a:t>Conclusion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769620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51C9E-F234-8AB7-A3CB-B5C6F1D813BC}"/>
              </a:ext>
            </a:extLst>
          </p:cNvPr>
          <p:cNvSpPr txBox="1"/>
          <p:nvPr/>
        </p:nvSpPr>
        <p:spPr>
          <a:xfrm>
            <a:off x="914400" y="2019300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Develop a system capable of accurately recognizing handwritten digits from images. Given a dataset containing images of handwritten digits along with their corresponding labels, the task is to train a machine learning model, specifically a Multi-Layer Perceptron (MLP), to correctly classify these digits into their respective categories.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1" y="533400"/>
            <a:ext cx="539496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47F16-6520-0B2B-2A05-35696096E070}"/>
              </a:ext>
            </a:extLst>
          </p:cNvPr>
          <p:cNvSpPr txBox="1"/>
          <p:nvPr/>
        </p:nvSpPr>
        <p:spPr>
          <a:xfrm>
            <a:off x="707448" y="1573628"/>
            <a:ext cx="8048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Handwritten digit recognition using Multi-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developmentLayer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 Perceptron (MLP) involves the of a system capable of accurately identifying handwritten digits from images.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Utilizing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datasets,the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 project entails preprocessing images, designing an MLP architecture comprising input, hidden, and output layers, and training the model using techniques like backpropagation and optimization algorithms.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trained model's performance is evaluated on validation and testing datasets, measuring metrics such as accuracy, precision, recall, and F1-score. 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385444"/>
            <a:ext cx="8722360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FEBE8-AC26-5821-DB2D-3630F67E8B4E}"/>
              </a:ext>
            </a:extLst>
          </p:cNvPr>
          <p:cNvSpPr txBox="1"/>
          <p:nvPr/>
        </p:nvSpPr>
        <p:spPr>
          <a:xfrm>
            <a:off x="2133600" y="2019300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General Consumers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Researchers and Developers</a:t>
            </a:r>
            <a:endParaRPr lang="en-IN" sz="2400" dirty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Educational Institutions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Businesses and Organizations</a:t>
            </a:r>
            <a:endParaRPr lang="en-IN" sz="2400" dirty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Government Agencies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Assistive Technology Users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97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0F1A4-9419-1538-87DD-11F5C0522AEC}"/>
              </a:ext>
            </a:extLst>
          </p:cNvPr>
          <p:cNvSpPr txBox="1"/>
          <p:nvPr/>
        </p:nvSpPr>
        <p:spPr>
          <a:xfrm>
            <a:off x="3876674" y="2209800"/>
            <a:ext cx="5876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Accuracy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Scalability</a:t>
            </a:r>
            <a:endParaRPr lang="en-IN" sz="24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Speed and Efficiency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Flexibility</a:t>
            </a:r>
            <a:endParaRPr lang="en-IN" sz="24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Reliability and Robustness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Automation and Integration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lang="en-IN" sz="4250" dirty="0"/>
              <a:t>MY</a:t>
            </a:r>
            <a:r>
              <a:rPr sz="4250" dirty="0"/>
              <a:t>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6073C-316C-DC9A-989C-F155D0A2A4A4}"/>
              </a:ext>
            </a:extLst>
          </p:cNvPr>
          <p:cNvSpPr txBox="1"/>
          <p:nvPr/>
        </p:nvSpPr>
        <p:spPr>
          <a:xfrm>
            <a:off x="2895600" y="2019300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Implementing a real-time recognition feature that allows users to capture handwritten digits through a webcam or mobile camera and receive instant recognition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Ensuring compatibility with multiple platforms and devices, including desktop computers, mobile devices, and web browsers, to maximize accessibility and usability for users across different environments.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447800" y="1828800"/>
            <a:ext cx="7337425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Multi-Layer Perceptron (MLP) is a type of artificial neural network that consists of multiple layers of nodes, or neurons, arranged in a feedforward manner.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components and functioning of an MLP model are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Input Layer</a:t>
            </a:r>
            <a:endParaRPr lang="en-IN" sz="2400" dirty="0">
              <a:solidFill>
                <a:srgbClr val="0D0D0D"/>
              </a:solidFill>
              <a:latin typeface="Söhne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Hidden Layers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Activation Functions</a:t>
            </a:r>
            <a:endParaRPr lang="en-IN" sz="2400" b="1" dirty="0">
              <a:solidFill>
                <a:srgbClr val="0D0D0D"/>
              </a:solidFill>
              <a:latin typeface="Söhne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Output Layer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343660" y="46101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421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Google Sans</vt:lpstr>
      <vt:lpstr>Söhne</vt:lpstr>
      <vt:lpstr>Trebuchet MS</vt:lpstr>
      <vt:lpstr>Wingdings</vt:lpstr>
      <vt:lpstr>Office Theme</vt:lpstr>
      <vt:lpstr>PowerPoint Presentation</vt:lpstr>
      <vt:lpstr>PROJECT TITLE</vt:lpstr>
      <vt:lpstr>    AGENDA</vt:lpstr>
      <vt:lpstr>PROBLEM STATEMENT</vt:lpstr>
      <vt:lpstr>PROJECT OVERVIEW</vt:lpstr>
      <vt:lpstr>WHO ARE THE END USERS?</vt:lpstr>
      <vt:lpstr>SOLUTION AND ITS VALUE PROPOSITION</vt:lpstr>
      <vt:lpstr>THE WOW IN MY SOLUTION</vt:lpstr>
      <vt:lpstr>MODELLING</vt:lpstr>
      <vt:lpstr>RESULTS</vt:lpstr>
      <vt:lpstr>RESULTS</vt:lpstr>
      <vt:lpstr>RESULTS</vt:lpstr>
      <vt:lpstr>RESULTS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 Krishnaa</dc:creator>
  <cp:lastModifiedBy>SREE KRISHNAA SUBRAMANI</cp:lastModifiedBy>
  <cp:revision>3</cp:revision>
  <dcterms:created xsi:type="dcterms:W3CDTF">2024-04-04T13:13:49Z</dcterms:created>
  <dcterms:modified xsi:type="dcterms:W3CDTF">2024-04-05T10:53:40Z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