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7"/>
  </p:notesMasterIdLst>
  <p:handoutMasterIdLst>
    <p:handoutMasterId r:id="rId18"/>
  </p:handoutMasterIdLst>
  <p:sldIdLst>
    <p:sldId id="263" r:id="rId5"/>
    <p:sldId id="335" r:id="rId6"/>
    <p:sldId id="336" r:id="rId7"/>
    <p:sldId id="341" r:id="rId8"/>
    <p:sldId id="344" r:id="rId9"/>
    <p:sldId id="337" r:id="rId10"/>
    <p:sldId id="342" r:id="rId11"/>
    <p:sldId id="338" r:id="rId12"/>
    <p:sldId id="345" r:id="rId13"/>
    <p:sldId id="339" r:id="rId14"/>
    <p:sldId id="343"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1D3C74"/>
    <a:srgbClr val="F47324"/>
    <a:srgbClr val="FFC737"/>
    <a:srgbClr val="408FCD"/>
    <a:srgbClr val="ED7D31"/>
    <a:srgbClr val="EAB900"/>
    <a:srgbClr val="FFC72D"/>
    <a:srgbClr val="FBC400"/>
    <a:srgbClr val="F16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987" autoAdjust="0"/>
  </p:normalViewPr>
  <p:slideViewPr>
    <p:cSldViewPr snapToGrid="0">
      <p:cViewPr varScale="1">
        <p:scale>
          <a:sx n="75" d="100"/>
          <a:sy n="75" d="100"/>
        </p:scale>
        <p:origin x="1854" y="54"/>
      </p:cViewPr>
      <p:guideLst>
        <p:guide orient="horz" pos="4296"/>
        <p:guide pos="72"/>
      </p:guideLst>
    </p:cSldViewPr>
  </p:slideViewPr>
  <p:notesTextViewPr>
    <p:cViewPr>
      <p:scale>
        <a:sx n="1" d="1"/>
        <a:sy n="1" d="1"/>
      </p:scale>
      <p:origin x="0" y="0"/>
    </p:cViewPr>
  </p:notesText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5582D-5F41-4E20-9437-D4B8D62264AC}" type="datetimeFigureOut">
              <a:rPr lang="en-US" smtClean="0"/>
              <a:t>8/3/2016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91620-5216-49C6-863D-7A243751396A}" type="slidenum">
              <a:rPr lang="en-US" smtClean="0"/>
              <a:t>‹#›</a:t>
            </a:fld>
            <a:endParaRPr lang="en-US" dirty="0"/>
          </a:p>
        </p:txBody>
      </p:sp>
    </p:spTree>
    <p:extLst>
      <p:ext uri="{BB962C8B-B14F-4D97-AF65-F5344CB8AC3E}">
        <p14:creationId xmlns:p14="http://schemas.microsoft.com/office/powerpoint/2010/main" val="1478225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51FD5-6332-4200-AB87-3E98F9B09AFA}" type="datetimeFigureOut">
              <a:rPr lang="en-US" smtClean="0"/>
              <a:t>8/3/2016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47165-D121-4F3D-92F6-BE975E6DB8BF}" type="slidenum">
              <a:rPr lang="en-US" smtClean="0"/>
              <a:t>‹#›</a:t>
            </a:fld>
            <a:endParaRPr lang="en-US" dirty="0"/>
          </a:p>
        </p:txBody>
      </p:sp>
    </p:spTree>
    <p:extLst>
      <p:ext uri="{BB962C8B-B14F-4D97-AF65-F5344CB8AC3E}">
        <p14:creationId xmlns:p14="http://schemas.microsoft.com/office/powerpoint/2010/main" val="393649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Algorithm:</a:t>
            </a:r>
          </a:p>
          <a:p>
            <a:endParaRPr lang="en-IN" dirty="0" smtClean="0"/>
          </a:p>
          <a:p>
            <a:r>
              <a:rPr lang="en-IN" b="1" dirty="0" smtClean="0">
                <a:effectLst/>
              </a:rPr>
              <a:t>Step 1</a:t>
            </a:r>
            <a:r>
              <a:rPr lang="en-IN" dirty="0" smtClean="0"/>
              <a:t> − Set MIN to location 0</a:t>
            </a:r>
          </a:p>
          <a:p>
            <a:r>
              <a:rPr lang="en-IN" b="1" dirty="0" smtClean="0">
                <a:effectLst/>
              </a:rPr>
              <a:t>Step 2</a:t>
            </a:r>
            <a:r>
              <a:rPr lang="en-IN" dirty="0" smtClean="0"/>
              <a:t> − Search the minimum element in the list </a:t>
            </a:r>
          </a:p>
          <a:p>
            <a:r>
              <a:rPr lang="en-IN" b="1" dirty="0" smtClean="0">
                <a:effectLst/>
              </a:rPr>
              <a:t>Step 3</a:t>
            </a:r>
            <a:r>
              <a:rPr lang="en-IN" dirty="0" smtClean="0"/>
              <a:t> − Swap with value at location MIN </a:t>
            </a:r>
          </a:p>
          <a:p>
            <a:r>
              <a:rPr lang="en-IN" b="1" dirty="0" smtClean="0">
                <a:effectLst/>
              </a:rPr>
              <a:t>Step 4</a:t>
            </a:r>
            <a:r>
              <a:rPr lang="en-IN" dirty="0" smtClean="0"/>
              <a:t> − Increment MIN to point to next element </a:t>
            </a:r>
          </a:p>
          <a:p>
            <a:r>
              <a:rPr lang="en-IN" b="1" dirty="0" smtClean="0">
                <a:effectLst/>
              </a:rPr>
              <a:t>Step 5</a:t>
            </a:r>
            <a:r>
              <a:rPr lang="en-IN" dirty="0" smtClean="0"/>
              <a:t> − Repeat until list is sorted</a:t>
            </a:r>
            <a:endParaRPr lang="en-IN" dirty="0"/>
          </a:p>
        </p:txBody>
      </p:sp>
      <p:sp>
        <p:nvSpPr>
          <p:cNvPr id="4" name="Slide Number Placeholder 3"/>
          <p:cNvSpPr>
            <a:spLocks noGrp="1"/>
          </p:cNvSpPr>
          <p:nvPr>
            <p:ph type="sldNum" sz="quarter" idx="10"/>
          </p:nvPr>
        </p:nvSpPr>
        <p:spPr/>
        <p:txBody>
          <a:bodyPr/>
          <a:lstStyle/>
          <a:p>
            <a:fld id="{29147165-D121-4F3D-92F6-BE975E6DB8BF}" type="slidenum">
              <a:rPr lang="en-US" smtClean="0"/>
              <a:t>3</a:t>
            </a:fld>
            <a:endParaRPr lang="en-US" dirty="0"/>
          </a:p>
        </p:txBody>
      </p:sp>
    </p:spTree>
    <p:extLst>
      <p:ext uri="{BB962C8B-B14F-4D97-AF65-F5344CB8AC3E}">
        <p14:creationId xmlns:p14="http://schemas.microsoft.com/office/powerpoint/2010/main" val="288306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147165-D121-4F3D-92F6-BE975E6DB8BF}" type="slidenum">
              <a:rPr lang="en-US" smtClean="0"/>
              <a:t>6</a:t>
            </a:fld>
            <a:endParaRPr lang="en-US" dirty="0"/>
          </a:p>
        </p:txBody>
      </p:sp>
    </p:spTree>
    <p:extLst>
      <p:ext uri="{BB962C8B-B14F-4D97-AF65-F5344CB8AC3E}">
        <p14:creationId xmlns:p14="http://schemas.microsoft.com/office/powerpoint/2010/main" val="449994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IN" sz="2800" dirty="0" smtClean="0">
                <a:solidFill>
                  <a:schemeClr val="tx1">
                    <a:lumMod val="75000"/>
                    <a:lumOff val="25000"/>
                  </a:schemeClr>
                </a:solidFill>
              </a:rPr>
              <a:t>Example:</a:t>
            </a:r>
          </a:p>
          <a:p>
            <a:pPr marL="457200" indent="-457200">
              <a:buFont typeface="Arial" panose="020B0604020202020204" pitchFamily="34" charset="0"/>
              <a:buChar char="•"/>
            </a:pPr>
            <a:r>
              <a:rPr lang="en-IN" sz="2800" dirty="0" smtClean="0">
                <a:solidFill>
                  <a:schemeClr val="tx1">
                    <a:lumMod val="75000"/>
                    <a:lumOff val="25000"/>
                  </a:schemeClr>
                </a:solidFill>
              </a:rPr>
              <a:t>Consider an array as shown below:</a:t>
            </a:r>
          </a:p>
          <a:p>
            <a:pPr marL="514350" indent="-514350">
              <a:buFont typeface="Arial" panose="020B0604020202020204" pitchFamily="34" charset="0"/>
              <a:buChar char="•"/>
            </a:pPr>
            <a:r>
              <a:rPr lang="en-IN" sz="2800" dirty="0" smtClean="0">
                <a:solidFill>
                  <a:schemeClr val="tx1">
                    <a:lumMod val="75000"/>
                    <a:lumOff val="25000"/>
                  </a:schemeClr>
                </a:solidFill>
              </a:rPr>
              <a:t>15   23 10   7  9 </a:t>
            </a:r>
          </a:p>
          <a:p>
            <a:pPr marL="457200" indent="-457200">
              <a:buFont typeface="Arial" panose="020B0604020202020204" pitchFamily="34" charset="0"/>
              <a:buChar char="•"/>
            </a:pPr>
            <a:r>
              <a:rPr lang="en-IN" sz="2800" dirty="0" smtClean="0">
                <a:solidFill>
                  <a:schemeClr val="tx1">
                    <a:lumMod val="75000"/>
                    <a:lumOff val="25000"/>
                  </a:schemeClr>
                </a:solidFill>
              </a:rPr>
              <a:t>To search whether the number 23 exists in the array or not:</a:t>
            </a:r>
          </a:p>
          <a:p>
            <a:pPr marL="457200" indent="-457200">
              <a:buFont typeface="Arial" panose="020B0604020202020204" pitchFamily="34" charset="0"/>
              <a:buChar char="•"/>
            </a:pPr>
            <a:r>
              <a:rPr lang="en-IN" sz="2800" dirty="0" smtClean="0">
                <a:solidFill>
                  <a:schemeClr val="tx1">
                    <a:lumMod val="75000"/>
                    <a:lumOff val="25000"/>
                  </a:schemeClr>
                </a:solidFill>
              </a:rPr>
              <a:t>Start comparing from the first element one by one till we find the number or we reach the last element in the array</a:t>
            </a:r>
          </a:p>
          <a:p>
            <a:pPr marL="457200" indent="-457200">
              <a:buFont typeface="Arial" panose="020B0604020202020204" pitchFamily="34" charset="0"/>
              <a:buChar char="•"/>
            </a:pPr>
            <a:r>
              <a:rPr lang="en-IN" sz="2800" dirty="0" smtClean="0">
                <a:solidFill>
                  <a:schemeClr val="tx1">
                    <a:lumMod val="75000"/>
                    <a:lumOff val="25000"/>
                  </a:schemeClr>
                </a:solidFill>
              </a:rPr>
              <a:t>We should stop searching once we get the number at 2nd position and return the position</a:t>
            </a:r>
          </a:p>
          <a:p>
            <a:pPr marL="457200" indent="-457200">
              <a:buFont typeface="Arial" panose="020B0604020202020204" pitchFamily="34" charset="0"/>
              <a:buChar char="•"/>
            </a:pPr>
            <a:r>
              <a:rPr lang="en-IN" sz="2800" dirty="0" smtClean="0">
                <a:solidFill>
                  <a:schemeClr val="tx1">
                    <a:lumMod val="75000"/>
                    <a:lumOff val="25000"/>
                  </a:schemeClr>
                </a:solidFill>
              </a:rPr>
              <a:t>To search element 50 </a:t>
            </a:r>
          </a:p>
          <a:p>
            <a:pPr marL="457200" indent="-457200">
              <a:buFont typeface="Arial" panose="020B0604020202020204" pitchFamily="34" charset="0"/>
              <a:buChar char="•"/>
            </a:pPr>
            <a:r>
              <a:rPr lang="en-IN" sz="2800" dirty="0" smtClean="0">
                <a:solidFill>
                  <a:schemeClr val="tx1">
                    <a:lumMod val="75000"/>
                    <a:lumOff val="25000"/>
                  </a:schemeClr>
                </a:solidFill>
              </a:rPr>
              <a:t>Start comparing from the first element one by one till we find the number or we reach the last element in the array. If we have reached the end of the array give a message saying element not found</a:t>
            </a:r>
          </a:p>
          <a:p>
            <a:pPr marL="457200" indent="-457200">
              <a:buFont typeface="Wingdings" panose="05000000000000000000" pitchFamily="2" charset="2"/>
              <a:buChar char="Ø"/>
            </a:pPr>
            <a:endParaRPr lang="en-IN" sz="2800" dirty="0" smtClean="0">
              <a:solidFill>
                <a:schemeClr val="tx1">
                  <a:lumMod val="75000"/>
                  <a:lumOff val="25000"/>
                </a:schemeClr>
              </a:solidFill>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29147165-D121-4F3D-92F6-BE975E6DB8BF}" type="slidenum">
              <a:rPr lang="en-US" smtClean="0"/>
              <a:t>8</a:t>
            </a:fld>
            <a:endParaRPr lang="en-US" dirty="0"/>
          </a:p>
        </p:txBody>
      </p:sp>
    </p:spTree>
    <p:extLst>
      <p:ext uri="{BB962C8B-B14F-4D97-AF65-F5344CB8AC3E}">
        <p14:creationId xmlns:p14="http://schemas.microsoft.com/office/powerpoint/2010/main" val="1860438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u="sng" dirty="0"/>
          </a:p>
        </p:txBody>
      </p:sp>
      <p:sp>
        <p:nvSpPr>
          <p:cNvPr id="4" name="Slide Number Placeholder 3"/>
          <p:cNvSpPr>
            <a:spLocks noGrp="1"/>
          </p:cNvSpPr>
          <p:nvPr>
            <p:ph type="sldNum" sz="quarter" idx="10"/>
          </p:nvPr>
        </p:nvSpPr>
        <p:spPr/>
        <p:txBody>
          <a:bodyPr/>
          <a:lstStyle/>
          <a:p>
            <a:fld id="{29147165-D121-4F3D-92F6-BE975E6DB8BF}" type="slidenum">
              <a:rPr lang="en-US" smtClean="0"/>
              <a:t>10</a:t>
            </a:fld>
            <a:endParaRPr lang="en-US" dirty="0"/>
          </a:p>
        </p:txBody>
      </p:sp>
    </p:spTree>
    <p:extLst>
      <p:ext uri="{BB962C8B-B14F-4D97-AF65-F5344CB8AC3E}">
        <p14:creationId xmlns:p14="http://schemas.microsoft.com/office/powerpoint/2010/main" val="2848858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3"/>
          </a:xfrm>
          <a:prstGeom prst="rect">
            <a:avLst/>
          </a:prstGeom>
        </p:spPr>
      </p:pic>
      <p:grpSp>
        <p:nvGrpSpPr>
          <p:cNvPr id="5" name="Group 4"/>
          <p:cNvGrpSpPr/>
          <p:nvPr userDrawn="1"/>
        </p:nvGrpSpPr>
        <p:grpSpPr>
          <a:xfrm>
            <a:off x="6268763" y="1509377"/>
            <a:ext cx="2524120" cy="1691650"/>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8" name="Group 7"/>
          <p:cNvGrpSpPr/>
          <p:nvPr userDrawn="1"/>
        </p:nvGrpSpPr>
        <p:grpSpPr>
          <a:xfrm>
            <a:off x="227903" y="90259"/>
            <a:ext cx="2823933" cy="822099"/>
            <a:chOff x="448031" y="5788818"/>
            <a:chExt cx="2183719" cy="635721"/>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0" name="Freeform 9"/>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1D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002266"/>
                </a:solidFill>
              </a:endParaRPr>
            </a:p>
          </p:txBody>
        </p:sp>
      </p:grpSp>
      <p:pic>
        <p:nvPicPr>
          <p:cNvPr id="11" name="Picture 10"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3" name="Text Placeholder 3"/>
          <p:cNvSpPr txBox="1">
            <a:spLocks/>
          </p:cNvSpPr>
          <p:nvPr userDrawn="1"/>
        </p:nvSpPr>
        <p:spPr>
          <a:xfrm>
            <a:off x="5157626" y="4974065"/>
            <a:ext cx="376745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000" dirty="0" smtClean="0">
                <a:solidFill>
                  <a:schemeClr val="bg1"/>
                </a:solidFill>
              </a:rPr>
              <a:t>Searching and Sorting </a:t>
            </a:r>
            <a:endParaRPr lang="en-GB" sz="3000" dirty="0">
              <a:solidFill>
                <a:schemeClr val="bg1"/>
              </a:solidFill>
            </a:endParaRPr>
          </a:p>
        </p:txBody>
      </p:sp>
      <p:sp>
        <p:nvSpPr>
          <p:cNvPr id="14" name="TextBox 11"/>
          <p:cNvSpPr txBox="1"/>
          <p:nvPr userDrawn="1"/>
        </p:nvSpPr>
        <p:spPr>
          <a:xfrm>
            <a:off x="885660" y="3854494"/>
            <a:ext cx="8072331"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smtClean="0">
                <a:solidFill>
                  <a:schemeClr val="bg1"/>
                </a:solidFill>
              </a:rPr>
              <a:t>Programming Fundamentals</a:t>
            </a:r>
            <a:endParaRPr lang="en-US" sz="5400" dirty="0">
              <a:solidFill>
                <a:schemeClr val="bg1"/>
              </a:solidFill>
            </a:endParaRPr>
          </a:p>
        </p:txBody>
      </p:sp>
    </p:spTree>
    <p:extLst>
      <p:ext uri="{BB962C8B-B14F-4D97-AF65-F5344CB8AC3E}">
        <p14:creationId xmlns:p14="http://schemas.microsoft.com/office/powerpoint/2010/main" val="77686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divider">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b="1" baseline="0">
                <a:solidFill>
                  <a:schemeClr val="tx2">
                    <a:lumMod val="75000"/>
                  </a:schemeClr>
                </a:solidFill>
                <a:latin typeface="+mn-lt"/>
              </a:defRPr>
            </a:lvl1pPr>
          </a:lstStyle>
          <a:p>
            <a:r>
              <a:rPr lang="en-US" dirty="0" smtClean="0"/>
              <a:t>Slide Divider</a:t>
            </a:r>
            <a:endParaRPr lang="en-CA" dirty="0"/>
          </a:p>
        </p:txBody>
      </p:sp>
      <p:sp>
        <p:nvSpPr>
          <p:cNvPr id="4"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spTree>
    <p:extLst>
      <p:ext uri="{BB962C8B-B14F-4D97-AF65-F5344CB8AC3E}">
        <p14:creationId xmlns:p14="http://schemas.microsoft.com/office/powerpoint/2010/main" val="187004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grpSp>
        <p:nvGrpSpPr>
          <p:cNvPr id="67" name="Group 66"/>
          <p:cNvGrpSpPr/>
          <p:nvPr userDrawn="1"/>
        </p:nvGrpSpPr>
        <p:grpSpPr>
          <a:xfrm>
            <a:off x="0" y="6056690"/>
            <a:ext cx="9913258" cy="801310"/>
            <a:chOff x="114300" y="3161090"/>
            <a:chExt cx="9913258" cy="801310"/>
          </a:xfrm>
        </p:grpSpPr>
        <p:sp>
          <p:nvSpPr>
            <p:cNvPr id="68" name="Freeform 67"/>
            <p:cNvSpPr/>
            <p:nvPr/>
          </p:nvSpPr>
          <p:spPr>
            <a:xfrm>
              <a:off x="114301" y="3264080"/>
              <a:ext cx="9913257"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ight Triangle 68"/>
            <p:cNvSpPr/>
            <p:nvPr/>
          </p:nvSpPr>
          <p:spPr>
            <a:xfrm>
              <a:off x="114301" y="3505200"/>
              <a:ext cx="5950857" cy="457200"/>
            </a:xfrm>
            <a:prstGeom prst="rtTriangle">
              <a:avLst/>
            </a:prstGeom>
            <a:solidFill>
              <a:srgbClr val="6D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ight Triangle 69"/>
            <p:cNvSpPr/>
            <p:nvPr/>
          </p:nvSpPr>
          <p:spPr>
            <a:xfrm>
              <a:off x="114300" y="3276600"/>
              <a:ext cx="5950857" cy="457200"/>
            </a:xfrm>
            <a:prstGeom prst="rtTriangle">
              <a:avLst/>
            </a:prstGeom>
            <a:solidFill>
              <a:srgbClr val="449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p:cNvGrpSpPr/>
            <p:nvPr/>
          </p:nvGrpSpPr>
          <p:grpSpPr>
            <a:xfrm>
              <a:off x="306377" y="3161090"/>
              <a:ext cx="2322635" cy="766275"/>
              <a:chOff x="338587" y="5008584"/>
              <a:chExt cx="2394303" cy="789920"/>
            </a:xfrm>
          </p:grpSpPr>
          <p:grpSp>
            <p:nvGrpSpPr>
              <p:cNvPr id="72" name="Group 71"/>
              <p:cNvGrpSpPr/>
              <p:nvPr/>
            </p:nvGrpSpPr>
            <p:grpSpPr>
              <a:xfrm>
                <a:off x="338587" y="5008584"/>
                <a:ext cx="726564" cy="626348"/>
                <a:chOff x="3482236" y="1916181"/>
                <a:chExt cx="1438107" cy="1239747"/>
              </a:xfrm>
            </p:grpSpPr>
            <p:sp>
              <p:nvSpPr>
                <p:cNvPr id="123" name="Hexagon 12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4" name="Straight Connector 123"/>
                <p:cNvCxnSpPr>
                  <a:stCxn id="12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p:grpSpPr>
            <p:sp>
              <p:nvSpPr>
                <p:cNvPr id="119" name="Hexagon 11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p:grpSpPr>
            <p:sp>
              <p:nvSpPr>
                <p:cNvPr id="115" name="Hexagon 11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p:grpSpPr>
            <p:sp>
              <p:nvSpPr>
                <p:cNvPr id="111" name="Hexagon 11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Straight Connector 111"/>
                <p:cNvCxnSpPr>
                  <a:stCxn id="11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p:grpSpPr>
            <p:sp>
              <p:nvSpPr>
                <p:cNvPr id="107" name="Hexagon 10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8" name="Straight Connector 107"/>
                <p:cNvCxnSpPr>
                  <a:stCxn id="10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p:grpSpPr>
            <p:sp>
              <p:nvSpPr>
                <p:cNvPr id="103" name="Hexagon 10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4" name="Straight Connector 103"/>
                <p:cNvCxnSpPr>
                  <a:stCxn id="10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p:grpSpPr>
            <p:sp>
              <p:nvSpPr>
                <p:cNvPr id="99" name="Hexagon 98"/>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0" name="Straight Connector 99"/>
                <p:cNvCxnSpPr>
                  <a:stCxn id="99"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p:grpSpPr>
            <p:sp>
              <p:nvSpPr>
                <p:cNvPr id="91" name="Hexagon 90"/>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p:grpSpPr>
            <p:sp>
              <p:nvSpPr>
                <p:cNvPr id="87" name="Hexagon 86"/>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p:grpSpPr>
            <p:sp>
              <p:nvSpPr>
                <p:cNvPr id="83" name="Hexagon 82"/>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grpSp>
      <p:sp>
        <p:nvSpPr>
          <p:cNvPr id="127"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Topic 1</a:t>
            </a:r>
            <a:endParaRPr lang="en-CA" dirty="0"/>
          </a:p>
        </p:txBody>
      </p:sp>
    </p:spTree>
    <p:extLst>
      <p:ext uri="{BB962C8B-B14F-4D97-AF65-F5344CB8AC3E}">
        <p14:creationId xmlns:p14="http://schemas.microsoft.com/office/powerpoint/2010/main" val="353427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ic 1 content">
    <p:spTree>
      <p:nvGrpSpPr>
        <p:cNvPr id="1" name=""/>
        <p:cNvGrpSpPr/>
        <p:nvPr/>
      </p:nvGrpSpPr>
      <p:grpSpPr>
        <a:xfrm>
          <a:off x="0" y="0"/>
          <a:ext cx="0" cy="0"/>
          <a:chOff x="0" y="0"/>
          <a:chExt cx="0" cy="0"/>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4D7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93963" y="6350448"/>
            <a:ext cx="565127" cy="487178"/>
            <a:chOff x="3482236" y="1916181"/>
            <a:chExt cx="1438107" cy="1239747"/>
          </a:xfrm>
        </p:grpSpPr>
        <p:sp>
          <p:nvSpPr>
            <p:cNvPr id="40" name="Hexagon 3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4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sp>
        <p:nvSpPr>
          <p:cNvPr id="68"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Topic 1- Content</a:t>
            </a:r>
            <a:endParaRPr lang="en-CA" dirty="0"/>
          </a:p>
        </p:txBody>
      </p:sp>
      <p:grpSp>
        <p:nvGrpSpPr>
          <p:cNvPr id="74" name="Group 73"/>
          <p:cNvGrpSpPr/>
          <p:nvPr userDrawn="1"/>
        </p:nvGrpSpPr>
        <p:grpSpPr>
          <a:xfrm>
            <a:off x="640863" y="6415872"/>
            <a:ext cx="489234" cy="421753"/>
            <a:chOff x="3482236" y="1916181"/>
            <a:chExt cx="1438107" cy="1239747"/>
          </a:xfrm>
        </p:grpSpPr>
        <p:sp>
          <p:nvSpPr>
            <p:cNvPr id="75" name="Hexagon 7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Connector 75"/>
            <p:cNvCxnSpPr>
              <a:stCxn id="7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p:grpSpPr>
        <p:sp>
          <p:nvSpPr>
            <p:cNvPr id="80" name="Hexagon 7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p:cNvCxnSpPr>
              <a:stCxn id="8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p:grpSpPr>
        <p:sp>
          <p:nvSpPr>
            <p:cNvPr id="85" name="Hexagon 8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p:grpSpPr>
        <p:sp>
          <p:nvSpPr>
            <p:cNvPr id="90" name="Hexagon 8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p:cNvCxnSpPr>
              <a:stCxn id="9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p:grpSpPr>
        <p:sp>
          <p:nvSpPr>
            <p:cNvPr id="95" name="Hexagon 9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p:grpSpPr>
        <p:sp>
          <p:nvSpPr>
            <p:cNvPr id="100" name="Hexagon 99"/>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p:cNvCxnSpPr>
              <a:stCxn id="100"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p:grpSpPr>
        <p:sp>
          <p:nvSpPr>
            <p:cNvPr id="105" name="Hexagon 104"/>
            <p:cNvSpPr/>
            <p:nvPr/>
          </p:nvSpPr>
          <p:spPr>
            <a:xfrm>
              <a:off x="3482236" y="1916181"/>
              <a:ext cx="1438107" cy="1239747"/>
            </a:xfrm>
            <a:prstGeom prst="hexagon">
              <a:avLst/>
            </a:prstGeom>
            <a:solidFill>
              <a:srgbClr val="A9DDF3"/>
            </a:solidFill>
            <a:ln w="12700">
              <a:solidFill>
                <a:srgbClr val="4B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6" name="Straight Connector 105"/>
            <p:cNvCxnSpPr>
              <a:stCxn id="105" idx="3"/>
            </p:cNvCxnSpPr>
            <p:nvPr/>
          </p:nvCxnSpPr>
          <p:spPr>
            <a:xfrm flipV="1">
              <a:off x="3482236" y="2536053"/>
              <a:ext cx="842114" cy="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ln w="12700">
              <a:solidFill>
                <a:srgbClr val="4B6EA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7765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ic 2">
    <p:spTree>
      <p:nvGrpSpPr>
        <p:cNvPr id="1" name=""/>
        <p:cNvGrpSpPr/>
        <p:nvPr/>
      </p:nvGrpSpPr>
      <p:grpSpPr>
        <a:xfrm>
          <a:off x="0" y="0"/>
          <a:ext cx="0" cy="0"/>
          <a:chOff x="0" y="0"/>
          <a:chExt cx="0" cy="0"/>
        </a:xfrm>
      </p:grpSpPr>
      <p:sp>
        <p:nvSpPr>
          <p:cNvPr id="68" name="Freeform 67"/>
          <p:cNvSpPr/>
          <p:nvPr/>
        </p:nvSpPr>
        <p:spPr>
          <a:xfrm>
            <a:off x="1" y="6159680"/>
            <a:ext cx="9913257"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ight Triangle 68"/>
          <p:cNvSpPr/>
          <p:nvPr/>
        </p:nvSpPr>
        <p:spPr>
          <a:xfrm>
            <a:off x="1" y="6400800"/>
            <a:ext cx="5950857" cy="457200"/>
          </a:xfrm>
          <a:prstGeom prst="rtTriangle">
            <a:avLst/>
          </a:prstGeom>
          <a:solidFill>
            <a:srgbClr val="78C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ight Triangle 69"/>
          <p:cNvSpPr/>
          <p:nvPr/>
        </p:nvSpPr>
        <p:spPr>
          <a:xfrm>
            <a:off x="0" y="6172200"/>
            <a:ext cx="5950857" cy="4572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p:cNvGrpSpPr/>
          <p:nvPr/>
        </p:nvGrpSpPr>
        <p:grpSpPr>
          <a:xfrm>
            <a:off x="192077" y="6056690"/>
            <a:ext cx="2322635" cy="766275"/>
            <a:chOff x="338587" y="5008584"/>
            <a:chExt cx="2394303" cy="789920"/>
          </a:xfrm>
          <a:solidFill>
            <a:srgbClr val="9BDA46"/>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7"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Topic 2</a:t>
            </a:r>
            <a:endParaRPr lang="en-CA" dirty="0"/>
          </a:p>
        </p:txBody>
      </p:sp>
    </p:spTree>
    <p:extLst>
      <p:ext uri="{BB962C8B-B14F-4D97-AF65-F5344CB8AC3E}">
        <p14:creationId xmlns:p14="http://schemas.microsoft.com/office/powerpoint/2010/main" val="3469491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ic 2 content">
    <p:spTree>
      <p:nvGrpSpPr>
        <p:cNvPr id="1" name=""/>
        <p:cNvGrpSpPr/>
        <p:nvPr/>
      </p:nvGrpSpPr>
      <p:grpSpPr>
        <a:xfrm>
          <a:off x="0" y="0"/>
          <a:ext cx="0" cy="0"/>
          <a:chOff x="0" y="0"/>
          <a:chExt cx="0" cy="0"/>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609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Topic 2- Content</a:t>
            </a:r>
            <a:endParaRPr lang="en-CA" dirty="0"/>
          </a:p>
        </p:txBody>
      </p:sp>
      <p:grpSp>
        <p:nvGrpSpPr>
          <p:cNvPr id="2" name="Group 1"/>
          <p:cNvGrpSpPr/>
          <p:nvPr userDrawn="1"/>
        </p:nvGrpSpPr>
        <p:grpSpPr>
          <a:xfrm>
            <a:off x="193963" y="6350448"/>
            <a:ext cx="2524836" cy="487178"/>
            <a:chOff x="193963" y="6350448"/>
            <a:chExt cx="2524836" cy="487178"/>
          </a:xfrm>
          <a:solidFill>
            <a:srgbClr val="9BDA46"/>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2844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ic 3">
    <p:spTree>
      <p:nvGrpSpPr>
        <p:cNvPr id="1" name=""/>
        <p:cNvGrpSpPr/>
        <p:nvPr/>
      </p:nvGrpSpPr>
      <p:grpSpPr>
        <a:xfrm>
          <a:off x="0" y="0"/>
          <a:ext cx="0" cy="0"/>
          <a:chOff x="0" y="0"/>
          <a:chExt cx="0" cy="0"/>
        </a:xfrm>
      </p:grpSpPr>
      <p:sp>
        <p:nvSpPr>
          <p:cNvPr id="68" name="Freeform 67"/>
          <p:cNvSpPr/>
          <p:nvPr/>
        </p:nvSpPr>
        <p:spPr>
          <a:xfrm>
            <a:off x="1" y="6159680"/>
            <a:ext cx="9913257"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ight Triangle 68"/>
          <p:cNvSpPr/>
          <p:nvPr/>
        </p:nvSpPr>
        <p:spPr>
          <a:xfrm>
            <a:off x="1" y="6400800"/>
            <a:ext cx="5950857" cy="457200"/>
          </a:xfrm>
          <a:prstGeom prst="rtTriangle">
            <a:avLst/>
          </a:prstGeom>
          <a:solidFill>
            <a:srgbClr val="F18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ight Triangle 69"/>
          <p:cNvSpPr/>
          <p:nvPr/>
        </p:nvSpPr>
        <p:spPr>
          <a:xfrm>
            <a:off x="0" y="6172200"/>
            <a:ext cx="5950857" cy="457200"/>
          </a:xfrm>
          <a:prstGeom prst="rtTriangle">
            <a:avLst/>
          </a:prstGeom>
          <a:solidFill>
            <a:srgbClr val="F57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p:cNvGrpSpPr/>
          <p:nvPr/>
        </p:nvGrpSpPr>
        <p:grpSpPr>
          <a:xfrm>
            <a:off x="192077" y="6056690"/>
            <a:ext cx="2322635" cy="766275"/>
            <a:chOff x="338587" y="5008584"/>
            <a:chExt cx="2394303" cy="789920"/>
          </a:xfrm>
          <a:solidFill>
            <a:srgbClr val="F47324"/>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7"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Topic 3</a:t>
            </a:r>
            <a:endParaRPr lang="en-CA" dirty="0"/>
          </a:p>
        </p:txBody>
      </p:sp>
    </p:spTree>
    <p:extLst>
      <p:ext uri="{BB962C8B-B14F-4D97-AF65-F5344CB8AC3E}">
        <p14:creationId xmlns:p14="http://schemas.microsoft.com/office/powerpoint/2010/main" val="262802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ic 3 content">
    <p:spTree>
      <p:nvGrpSpPr>
        <p:cNvPr id="1" name=""/>
        <p:cNvGrpSpPr/>
        <p:nvPr/>
      </p:nvGrpSpPr>
      <p:grpSpPr>
        <a:xfrm>
          <a:off x="0" y="0"/>
          <a:ext cx="0" cy="0"/>
          <a:chOff x="0" y="0"/>
          <a:chExt cx="0" cy="0"/>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F16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Topic 3- Content</a:t>
            </a:r>
            <a:endParaRPr lang="en-CA" dirty="0"/>
          </a:p>
        </p:txBody>
      </p:sp>
      <p:grpSp>
        <p:nvGrpSpPr>
          <p:cNvPr id="2" name="Group 1"/>
          <p:cNvGrpSpPr/>
          <p:nvPr userDrawn="1"/>
        </p:nvGrpSpPr>
        <p:grpSpPr>
          <a:xfrm>
            <a:off x="193963" y="6350448"/>
            <a:ext cx="2524836" cy="487178"/>
            <a:chOff x="193963" y="6350448"/>
            <a:chExt cx="2524836" cy="487178"/>
          </a:xfrm>
          <a:solidFill>
            <a:srgbClr val="F47324"/>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67534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 4">
    <p:spTree>
      <p:nvGrpSpPr>
        <p:cNvPr id="1" name=""/>
        <p:cNvGrpSpPr/>
        <p:nvPr/>
      </p:nvGrpSpPr>
      <p:grpSpPr>
        <a:xfrm>
          <a:off x="0" y="0"/>
          <a:ext cx="0" cy="0"/>
          <a:chOff x="0" y="0"/>
          <a:chExt cx="0" cy="0"/>
        </a:xfrm>
      </p:grpSpPr>
      <p:sp>
        <p:nvSpPr>
          <p:cNvPr id="68" name="Freeform 67"/>
          <p:cNvSpPr/>
          <p:nvPr/>
        </p:nvSpPr>
        <p:spPr>
          <a:xfrm>
            <a:off x="1" y="6159680"/>
            <a:ext cx="9913257" cy="698320"/>
          </a:xfrm>
          <a:custGeom>
            <a:avLst/>
            <a:gdLst>
              <a:gd name="connsiteX0" fmla="*/ 4688114 w 9913257"/>
              <a:gd name="connsiteY0" fmla="*/ 457202 h 457202"/>
              <a:gd name="connsiteX1" fmla="*/ 9913257 w 9913257"/>
              <a:gd name="connsiteY1" fmla="*/ 457202 h 457202"/>
              <a:gd name="connsiteX2" fmla="*/ 4688114 w 9913257"/>
              <a:gd name="connsiteY2" fmla="*/ 3 h 457202"/>
              <a:gd name="connsiteX3" fmla="*/ 4688114 w 9913257"/>
              <a:gd name="connsiteY3" fmla="*/ 1 h 457202"/>
              <a:gd name="connsiteX4" fmla="*/ 20 w 9913257"/>
              <a:gd name="connsiteY4" fmla="*/ 1 h 457202"/>
              <a:gd name="connsiteX5" fmla="*/ 0 w 9913257"/>
              <a:gd name="connsiteY5" fmla="*/ 0 h 457202"/>
              <a:gd name="connsiteX6" fmla="*/ 0 w 9913257"/>
              <a:gd name="connsiteY6" fmla="*/ 1 h 457202"/>
              <a:gd name="connsiteX7" fmla="*/ 0 w 9913257"/>
              <a:gd name="connsiteY7" fmla="*/ 1 h 457202"/>
              <a:gd name="connsiteX8" fmla="*/ 0 w 9913257"/>
              <a:gd name="connsiteY8" fmla="*/ 369300 h 457202"/>
              <a:gd name="connsiteX9" fmla="*/ 0 w 9913257"/>
              <a:gd name="connsiteY9" fmla="*/ 369300 h 457202"/>
              <a:gd name="connsiteX10" fmla="*/ 0 w 9913257"/>
              <a:gd name="connsiteY10" fmla="*/ 457200 h 457202"/>
              <a:gd name="connsiteX11" fmla="*/ 4688114 w 9913257"/>
              <a:gd name="connsiteY11" fmla="*/ 457200 h 45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13257" h="457202">
                <a:moveTo>
                  <a:pt x="4688114" y="457202"/>
                </a:moveTo>
                <a:lnTo>
                  <a:pt x="9913257" y="457202"/>
                </a:lnTo>
                <a:lnTo>
                  <a:pt x="4688114" y="3"/>
                </a:lnTo>
                <a:lnTo>
                  <a:pt x="4688114" y="1"/>
                </a:lnTo>
                <a:lnTo>
                  <a:pt x="20" y="1"/>
                </a:lnTo>
                <a:lnTo>
                  <a:pt x="0" y="0"/>
                </a:lnTo>
                <a:lnTo>
                  <a:pt x="0" y="1"/>
                </a:lnTo>
                <a:lnTo>
                  <a:pt x="0" y="1"/>
                </a:lnTo>
                <a:lnTo>
                  <a:pt x="0" y="369300"/>
                </a:lnTo>
                <a:lnTo>
                  <a:pt x="0" y="369300"/>
                </a:lnTo>
                <a:lnTo>
                  <a:pt x="0" y="457200"/>
                </a:lnTo>
                <a:lnTo>
                  <a:pt x="4688114" y="457200"/>
                </a:lnTo>
                <a:close/>
              </a:path>
            </a:pathLst>
          </a:cu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ight Triangle 68"/>
          <p:cNvSpPr/>
          <p:nvPr/>
        </p:nvSpPr>
        <p:spPr>
          <a:xfrm>
            <a:off x="1" y="6400800"/>
            <a:ext cx="5950857" cy="457200"/>
          </a:xfrm>
          <a:prstGeom prst="rtTriangle">
            <a:avLst/>
          </a:prstGeom>
          <a:solidFill>
            <a:srgbClr val="FFC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ight Triangle 69"/>
          <p:cNvSpPr/>
          <p:nvPr/>
        </p:nvSpPr>
        <p:spPr>
          <a:xfrm>
            <a:off x="0" y="6172200"/>
            <a:ext cx="5950857" cy="457200"/>
          </a:xfrm>
          <a:prstGeom prst="rtTriangle">
            <a:avLst/>
          </a:prstGeom>
          <a:solidFill>
            <a:srgbClr val="FB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p:cNvGrpSpPr/>
          <p:nvPr/>
        </p:nvGrpSpPr>
        <p:grpSpPr>
          <a:xfrm>
            <a:off x="192077" y="6056690"/>
            <a:ext cx="2322635" cy="766275"/>
            <a:chOff x="338587" y="5008584"/>
            <a:chExt cx="2394303" cy="789920"/>
          </a:xfrm>
          <a:solidFill>
            <a:srgbClr val="FFC737"/>
          </a:solidFill>
        </p:grpSpPr>
        <p:grpSp>
          <p:nvGrpSpPr>
            <p:cNvPr id="72" name="Group 71"/>
            <p:cNvGrpSpPr/>
            <p:nvPr/>
          </p:nvGrpSpPr>
          <p:grpSpPr>
            <a:xfrm>
              <a:off x="338587" y="5008584"/>
              <a:ext cx="726564" cy="626348"/>
              <a:chOff x="3482236" y="1916181"/>
              <a:chExt cx="1438107" cy="1239747"/>
            </a:xfrm>
            <a:grpFill/>
          </p:grpSpPr>
          <p:sp>
            <p:nvSpPr>
              <p:cNvPr id="123" name="Hexagon 12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4" name="Straight Connector 123"/>
              <p:cNvCxnSpPr>
                <a:stCxn id="12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63288" y="5528530"/>
              <a:ext cx="249013" cy="214666"/>
              <a:chOff x="3482236" y="1916181"/>
              <a:chExt cx="1438107" cy="1239747"/>
            </a:xfrm>
            <a:grpFill/>
          </p:grpSpPr>
          <p:sp>
            <p:nvSpPr>
              <p:cNvPr id="119" name="Hexagon 11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Connector 119"/>
              <p:cNvCxnSpPr>
                <a:stCxn id="11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07194" y="5012913"/>
              <a:ext cx="379488" cy="327145"/>
              <a:chOff x="3482236" y="1916181"/>
              <a:chExt cx="1438107" cy="1239747"/>
            </a:xfrm>
            <a:grpFill/>
          </p:grpSpPr>
          <p:sp>
            <p:nvSpPr>
              <p:cNvPr id="115" name="Hexagon 11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020169" y="5263692"/>
              <a:ext cx="486564" cy="419452"/>
              <a:chOff x="3482236" y="1916181"/>
              <a:chExt cx="1438107" cy="1239747"/>
            </a:xfrm>
            <a:grpFill/>
          </p:grpSpPr>
          <p:sp>
            <p:nvSpPr>
              <p:cNvPr id="111" name="Hexagon 11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Straight Connector 111"/>
              <p:cNvCxnSpPr>
                <a:stCxn id="11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72497" y="5471359"/>
              <a:ext cx="379488" cy="327145"/>
              <a:chOff x="3482236" y="1916181"/>
              <a:chExt cx="1438107" cy="1239747"/>
            </a:xfrm>
            <a:grpFill/>
          </p:grpSpPr>
          <p:sp>
            <p:nvSpPr>
              <p:cNvPr id="107" name="Hexagon 10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8" name="Straight Connector 107"/>
              <p:cNvCxnSpPr>
                <a:stCxn id="10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7162" y="5225917"/>
              <a:ext cx="249013" cy="214666"/>
              <a:chOff x="3482236" y="1916181"/>
              <a:chExt cx="1438107" cy="1239747"/>
            </a:xfrm>
            <a:grpFill/>
          </p:grpSpPr>
          <p:sp>
            <p:nvSpPr>
              <p:cNvPr id="103" name="Hexagon 10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4" name="Straight Connector 103"/>
              <p:cNvCxnSpPr>
                <a:stCxn id="10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04622" y="5132720"/>
              <a:ext cx="582565" cy="502211"/>
              <a:chOff x="3482236" y="1916181"/>
              <a:chExt cx="1438107" cy="1239747"/>
            </a:xfrm>
            <a:grpFill/>
          </p:grpSpPr>
          <p:sp>
            <p:nvSpPr>
              <p:cNvPr id="99" name="Hexagon 98"/>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0" name="Straight Connector 99"/>
              <p:cNvCxnSpPr>
                <a:stCxn id="99"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7351" y="5059995"/>
              <a:ext cx="341122" cy="294070"/>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944201" y="5258272"/>
              <a:ext cx="379488" cy="327145"/>
              <a:chOff x="3482236" y="1916181"/>
              <a:chExt cx="1438107" cy="1239747"/>
            </a:xfrm>
            <a:grpFill/>
          </p:grpSpPr>
          <p:sp>
            <p:nvSpPr>
              <p:cNvPr id="91" name="Hexagon 90"/>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264864" y="5321756"/>
              <a:ext cx="299943" cy="258571"/>
              <a:chOff x="3482236" y="1916181"/>
              <a:chExt cx="1438107" cy="1239747"/>
            </a:xfrm>
            <a:grpFill/>
          </p:grpSpPr>
          <p:sp>
            <p:nvSpPr>
              <p:cNvPr id="87" name="Hexagon 86"/>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524848" y="5376517"/>
              <a:ext cx="208042" cy="179346"/>
              <a:chOff x="3482236" y="1916181"/>
              <a:chExt cx="1438107" cy="1239747"/>
            </a:xfrm>
            <a:grpFill/>
          </p:grpSpPr>
          <p:sp>
            <p:nvSpPr>
              <p:cNvPr id="83" name="Hexagon 82"/>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7"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cxnSp>
        <p:nvCxnSpPr>
          <p:cNvPr id="128" name="Straight Connector 127"/>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9" name="Title 3"/>
          <p:cNvSpPr>
            <a:spLocks noGrp="1"/>
          </p:cNvSpPr>
          <p:nvPr userDrawn="1">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Topic 4</a:t>
            </a:r>
            <a:endParaRPr lang="en-CA" dirty="0"/>
          </a:p>
        </p:txBody>
      </p:sp>
    </p:spTree>
    <p:extLst>
      <p:ext uri="{BB962C8B-B14F-4D97-AF65-F5344CB8AC3E}">
        <p14:creationId xmlns:p14="http://schemas.microsoft.com/office/powerpoint/2010/main" val="1711478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ic 4 content">
    <p:spTree>
      <p:nvGrpSpPr>
        <p:cNvPr id="1" name=""/>
        <p:cNvGrpSpPr/>
        <p:nvPr/>
      </p:nvGrpSpPr>
      <p:grpSpPr>
        <a:xfrm>
          <a:off x="0" y="0"/>
          <a:ext cx="0" cy="0"/>
          <a:chOff x="0" y="0"/>
          <a:chExt cx="0" cy="0"/>
        </a:xfrm>
      </p:grpSpPr>
      <p:sp>
        <p:nvSpPr>
          <p:cNvPr id="72" name="Snip Same Side Corner Rectangle 71"/>
          <p:cNvSpPr/>
          <p:nvPr userDrawn="1"/>
        </p:nvSpPr>
        <p:spPr>
          <a:xfrm>
            <a:off x="0" y="6468184"/>
            <a:ext cx="9144000" cy="387049"/>
          </a:xfrm>
          <a:prstGeom prst="snip2SameRect">
            <a:avLst>
              <a:gd name="adj1" fmla="val 38226"/>
              <a:gd name="adj2" fmla="val 0"/>
            </a:avLst>
          </a:prstGeom>
          <a:solidFill>
            <a:srgbClr val="E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cxnSp>
        <p:nvCxnSpPr>
          <p:cNvPr id="70" name="Straight Connector 6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1" name="Title 3"/>
          <p:cNvSpPr>
            <a:spLocks noGrp="1"/>
          </p:cNvSpPr>
          <p:nvPr userDrawn="1">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Topic 4- Content</a:t>
            </a:r>
            <a:endParaRPr lang="en-CA" dirty="0"/>
          </a:p>
        </p:txBody>
      </p:sp>
      <p:grpSp>
        <p:nvGrpSpPr>
          <p:cNvPr id="2" name="Group 1"/>
          <p:cNvGrpSpPr/>
          <p:nvPr userDrawn="1"/>
        </p:nvGrpSpPr>
        <p:grpSpPr>
          <a:xfrm>
            <a:off x="193963" y="6350448"/>
            <a:ext cx="2524836" cy="487178"/>
            <a:chOff x="193963" y="6350448"/>
            <a:chExt cx="2524836" cy="487178"/>
          </a:xfrm>
          <a:solidFill>
            <a:srgbClr val="FFC737"/>
          </a:solidFill>
        </p:grpSpPr>
        <p:grpSp>
          <p:nvGrpSpPr>
            <p:cNvPr id="19" name="Group 18"/>
            <p:cNvGrpSpPr/>
            <p:nvPr/>
          </p:nvGrpSpPr>
          <p:grpSpPr>
            <a:xfrm>
              <a:off x="193963" y="6350448"/>
              <a:ext cx="565127" cy="487178"/>
              <a:chOff x="3482236" y="1916181"/>
              <a:chExt cx="1438107" cy="1239747"/>
            </a:xfrm>
            <a:grpFill/>
          </p:grpSpPr>
          <p:sp>
            <p:nvSpPr>
              <p:cNvPr id="40" name="Hexagon 3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4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userDrawn="1"/>
          </p:nvGrpSpPr>
          <p:grpSpPr>
            <a:xfrm>
              <a:off x="640863" y="6415872"/>
              <a:ext cx="489234" cy="421753"/>
              <a:chOff x="3482236" y="1916181"/>
              <a:chExt cx="1438107" cy="1239747"/>
            </a:xfrm>
            <a:grpFill/>
          </p:grpSpPr>
          <p:sp>
            <p:nvSpPr>
              <p:cNvPr id="75" name="Hexagon 7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Connector 75"/>
              <p:cNvCxnSpPr>
                <a:stCxn id="7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userDrawn="1"/>
          </p:nvGrpSpPr>
          <p:grpSpPr>
            <a:xfrm>
              <a:off x="1018352" y="6459072"/>
              <a:ext cx="439122" cy="378553"/>
              <a:chOff x="3482236" y="1916181"/>
              <a:chExt cx="1438107" cy="1239747"/>
            </a:xfrm>
            <a:grpFill/>
          </p:grpSpPr>
          <p:sp>
            <p:nvSpPr>
              <p:cNvPr id="80" name="Hexagon 7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p:cNvCxnSpPr>
                <a:stCxn id="8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userDrawn="1"/>
          </p:nvGrpSpPr>
          <p:grpSpPr>
            <a:xfrm>
              <a:off x="1395165" y="6501284"/>
              <a:ext cx="390156" cy="336341"/>
              <a:chOff x="3482236" y="1916181"/>
              <a:chExt cx="1438107" cy="1239747"/>
            </a:xfrm>
            <a:grpFill/>
          </p:grpSpPr>
          <p:sp>
            <p:nvSpPr>
              <p:cNvPr id="85" name="Hexagon 8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a:off x="1731784" y="6546501"/>
              <a:ext cx="337704" cy="291124"/>
              <a:chOff x="3482236" y="1916181"/>
              <a:chExt cx="1438107" cy="1239747"/>
            </a:xfrm>
            <a:grpFill/>
          </p:grpSpPr>
          <p:sp>
            <p:nvSpPr>
              <p:cNvPr id="90" name="Hexagon 8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p:cNvCxnSpPr>
                <a:stCxn id="9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a:off x="2038259" y="6585073"/>
              <a:ext cx="292959" cy="252551"/>
              <a:chOff x="3482236" y="1916181"/>
              <a:chExt cx="1438107" cy="1239747"/>
            </a:xfrm>
            <a:grpFill/>
          </p:grpSpPr>
          <p:sp>
            <p:nvSpPr>
              <p:cNvPr id="95" name="Hexagon 9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userDrawn="1"/>
          </p:nvGrpSpPr>
          <p:grpSpPr>
            <a:xfrm>
              <a:off x="2312707" y="6622431"/>
              <a:ext cx="249624" cy="215193"/>
              <a:chOff x="3482236" y="1916181"/>
              <a:chExt cx="1438107" cy="1239747"/>
            </a:xfrm>
            <a:grpFill/>
          </p:grpSpPr>
          <p:sp>
            <p:nvSpPr>
              <p:cNvPr id="100" name="Hexagon 99"/>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p:cNvCxnSpPr>
                <a:stCxn id="100"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userDrawn="1"/>
          </p:nvGrpSpPr>
          <p:grpSpPr>
            <a:xfrm>
              <a:off x="2523722" y="6669454"/>
              <a:ext cx="195077" cy="168170"/>
              <a:chOff x="3482236" y="1916181"/>
              <a:chExt cx="1438107" cy="1239747"/>
            </a:xfrm>
            <a:grpFill/>
          </p:grpSpPr>
          <p:sp>
            <p:nvSpPr>
              <p:cNvPr id="105" name="Hexagon 104"/>
              <p:cNvSpPr/>
              <p:nvPr/>
            </p:nvSpPr>
            <p:spPr>
              <a:xfrm>
                <a:off x="3482236" y="1916181"/>
                <a:ext cx="1438107" cy="1239747"/>
              </a:xfrm>
              <a:prstGeom prst="hexagon">
                <a:avLst/>
              </a:prstGeom>
              <a:grp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6" name="Straight Connector 105"/>
              <p:cNvCxnSpPr>
                <a:stCxn id="105" idx="3"/>
              </p:cNvCxnSpPr>
              <p:nvPr/>
            </p:nvCxnSpPr>
            <p:spPr>
              <a:xfrm flipV="1">
                <a:off x="3482236" y="2536053"/>
                <a:ext cx="842114" cy="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5"/>
              </p:cNvCxnSpPr>
              <p:nvPr/>
            </p:nvCxnSpPr>
            <p:spPr>
              <a:xfrm flipH="1">
                <a:off x="4324350" y="1916181"/>
                <a:ext cx="286056" cy="619872"/>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5" idx="1"/>
              </p:cNvCxnSpPr>
              <p:nvPr/>
            </p:nvCxnSpPr>
            <p:spPr>
              <a:xfrm flipH="1" flipV="1">
                <a:off x="4324350" y="2536054"/>
                <a:ext cx="286056" cy="619874"/>
              </a:xfrm>
              <a:prstGeom prst="line">
                <a:avLst/>
              </a:prstGeom>
              <a:grpFill/>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1384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General</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spTree>
    <p:extLst>
      <p:ext uri="{BB962C8B-B14F-4D97-AF65-F5344CB8AC3E}">
        <p14:creationId xmlns:p14="http://schemas.microsoft.com/office/powerpoint/2010/main" val="234975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428"/>
            <a:ext cx="9142857" cy="6857142"/>
          </a:xfrm>
          <a:prstGeom prst="rect">
            <a:avLst/>
          </a:prstGeom>
        </p:spPr>
      </p:pic>
      <p:sp>
        <p:nvSpPr>
          <p:cNvPr id="41" name="TextBox 40"/>
          <p:cNvSpPr txBox="1"/>
          <p:nvPr userDrawn="1"/>
        </p:nvSpPr>
        <p:spPr>
          <a:xfrm>
            <a:off x="1663547" y="5412511"/>
            <a:ext cx="3780208" cy="1015663"/>
          </a:xfrm>
          <a:prstGeom prst="rect">
            <a:avLst/>
          </a:prstGeom>
          <a:noFill/>
        </p:spPr>
        <p:txBody>
          <a:bodyPr wrap="square" rtlCol="0">
            <a:spAutoFit/>
          </a:bodyPr>
          <a:lstStyle/>
          <a:p>
            <a:r>
              <a:rPr lang="en-US" sz="6000" dirty="0" smtClean="0">
                <a:solidFill>
                  <a:schemeClr val="tx1"/>
                </a:solidFill>
              </a:rPr>
              <a:t>Course title</a:t>
            </a:r>
            <a:endParaRPr lang="en-US" sz="6000" dirty="0">
              <a:solidFill>
                <a:schemeClr val="tx1"/>
              </a:solidFill>
            </a:endParaRPr>
          </a:p>
        </p:txBody>
      </p:sp>
      <p:sp>
        <p:nvSpPr>
          <p:cNvPr id="42" name="Text Placeholder 3"/>
          <p:cNvSpPr txBox="1">
            <a:spLocks/>
          </p:cNvSpPr>
          <p:nvPr userDrawn="1"/>
        </p:nvSpPr>
        <p:spPr>
          <a:xfrm>
            <a:off x="5178059" y="6343273"/>
            <a:ext cx="3747027"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smtClean="0">
                <a:solidFill>
                  <a:schemeClr val="tx1"/>
                </a:solidFill>
              </a:rPr>
              <a:t>Module 1: Name</a:t>
            </a:r>
            <a:endParaRPr lang="en-GB" sz="4000" dirty="0">
              <a:solidFill>
                <a:schemeClr val="tx1"/>
              </a:solidFill>
            </a:endParaRPr>
          </a:p>
        </p:txBody>
      </p:sp>
    </p:spTree>
    <p:extLst>
      <p:ext uri="{BB962C8B-B14F-4D97-AF65-F5344CB8AC3E}">
        <p14:creationId xmlns:p14="http://schemas.microsoft.com/office/powerpoint/2010/main" val="10616851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ctivity- Knowledge Checks">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CA" dirty="0" smtClean="0"/>
              <a:t>Knowledge Checks</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grpSp>
        <p:nvGrpSpPr>
          <p:cNvPr id="19" name="Group 18"/>
          <p:cNvGrpSpPr/>
          <p:nvPr userDrawn="1"/>
        </p:nvGrpSpPr>
        <p:grpSpPr>
          <a:xfrm>
            <a:off x="8119786" y="1221666"/>
            <a:ext cx="733757" cy="1405510"/>
            <a:chOff x="8033725" y="1162759"/>
            <a:chExt cx="913268" cy="1749363"/>
          </a:xfrm>
        </p:grpSpPr>
        <p:pic>
          <p:nvPicPr>
            <p:cNvPr id="20" name="Picture 19" descr="Light Bulb_PC [Converted].png"/>
            <p:cNvPicPr>
              <a:picLocks noChangeAspect="1"/>
            </p:cNvPicPr>
            <p:nvPr/>
          </p:nvPicPr>
          <p:blipFill>
            <a:blip r:embed="rId2" cstate="print"/>
            <a:stretch>
              <a:fillRect/>
            </a:stretch>
          </p:blipFill>
          <p:spPr>
            <a:xfrm>
              <a:off x="8033725" y="1162759"/>
              <a:ext cx="884468" cy="1426204"/>
            </a:xfrm>
            <a:prstGeom prst="rect">
              <a:avLst/>
            </a:prstGeom>
            <a:solidFill>
              <a:schemeClr val="bg1"/>
            </a:solidFill>
          </p:spPr>
        </p:pic>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742" y="2629280"/>
              <a:ext cx="90225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49963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tivity- Discussion">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Discussion</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grpSp>
        <p:nvGrpSpPr>
          <p:cNvPr id="2" name="Group 1"/>
          <p:cNvGrpSpPr/>
          <p:nvPr userDrawn="1"/>
        </p:nvGrpSpPr>
        <p:grpSpPr>
          <a:xfrm>
            <a:off x="7376281" y="1181326"/>
            <a:ext cx="1513372" cy="1718939"/>
            <a:chOff x="7376281" y="1181326"/>
            <a:chExt cx="1513372" cy="1718939"/>
          </a:xfrm>
        </p:grpSpPr>
        <p:grpSp>
          <p:nvGrpSpPr>
            <p:cNvPr id="6" name="Group 5"/>
            <p:cNvGrpSpPr/>
            <p:nvPr userDrawn="1"/>
          </p:nvGrpSpPr>
          <p:grpSpPr>
            <a:xfrm>
              <a:off x="7376281" y="1181326"/>
              <a:ext cx="1412717" cy="1383577"/>
              <a:chOff x="3194051" y="1312863"/>
              <a:chExt cx="681038" cy="708025"/>
            </a:xfrm>
          </p:grpSpPr>
          <p:sp>
            <p:nvSpPr>
              <p:cNvPr id="7" name="Freeform 34"/>
              <p:cNvSpPr>
                <a:spLocks noEditPoints="1"/>
              </p:cNvSpPr>
              <p:nvPr/>
            </p:nvSpPr>
            <p:spPr bwMode="auto">
              <a:xfrm>
                <a:off x="3376613" y="1312863"/>
                <a:ext cx="325438" cy="385763"/>
              </a:xfrm>
              <a:custGeom>
                <a:avLst/>
                <a:gdLst>
                  <a:gd name="T0" fmla="*/ 293 w 478"/>
                  <a:gd name="T1" fmla="*/ 361 h 565"/>
                  <a:gd name="T2" fmla="*/ 297 w 478"/>
                  <a:gd name="T3" fmla="*/ 359 h 565"/>
                  <a:gd name="T4" fmla="*/ 372 w 478"/>
                  <a:gd name="T5" fmla="*/ 239 h 565"/>
                  <a:gd name="T6" fmla="*/ 239 w 478"/>
                  <a:gd name="T7" fmla="*/ 106 h 565"/>
                  <a:gd name="T8" fmla="*/ 106 w 478"/>
                  <a:gd name="T9" fmla="*/ 239 h 565"/>
                  <a:gd name="T10" fmla="*/ 181 w 478"/>
                  <a:gd name="T11" fmla="*/ 358 h 565"/>
                  <a:gd name="T12" fmla="*/ 190 w 478"/>
                  <a:gd name="T13" fmla="*/ 399 h 565"/>
                  <a:gd name="T14" fmla="*/ 231 w 478"/>
                  <a:gd name="T15" fmla="*/ 296 h 565"/>
                  <a:gd name="T16" fmla="*/ 260 w 478"/>
                  <a:gd name="T17" fmla="*/ 137 h 565"/>
                  <a:gd name="T18" fmla="*/ 295 w 478"/>
                  <a:gd name="T19" fmla="*/ 241 h 565"/>
                  <a:gd name="T20" fmla="*/ 288 w 478"/>
                  <a:gd name="T21" fmla="*/ 399 h 565"/>
                  <a:gd name="T22" fmla="*/ 288 w 478"/>
                  <a:gd name="T23" fmla="*/ 372 h 565"/>
                  <a:gd name="T24" fmla="*/ 361 w 478"/>
                  <a:gd name="T25" fmla="*/ 103 h 565"/>
                  <a:gd name="T26" fmla="*/ 375 w 478"/>
                  <a:gd name="T27" fmla="*/ 117 h 565"/>
                  <a:gd name="T28" fmla="*/ 415 w 478"/>
                  <a:gd name="T29" fmla="*/ 77 h 565"/>
                  <a:gd name="T30" fmla="*/ 391 w 478"/>
                  <a:gd name="T31" fmla="*/ 62 h 565"/>
                  <a:gd name="T32" fmla="*/ 103 w 478"/>
                  <a:gd name="T33" fmla="*/ 361 h 565"/>
                  <a:gd name="T34" fmla="*/ 117 w 478"/>
                  <a:gd name="T35" fmla="*/ 375 h 565"/>
                  <a:gd name="T36" fmla="*/ 77 w 478"/>
                  <a:gd name="T37" fmla="*/ 415 h 565"/>
                  <a:gd name="T38" fmla="*/ 62 w 478"/>
                  <a:gd name="T39" fmla="*/ 391 h 565"/>
                  <a:gd name="T40" fmla="*/ 375 w 478"/>
                  <a:gd name="T41" fmla="*/ 361 h 565"/>
                  <a:gd name="T42" fmla="*/ 361 w 478"/>
                  <a:gd name="T43" fmla="*/ 375 h 565"/>
                  <a:gd name="T44" fmla="*/ 401 w 478"/>
                  <a:gd name="T45" fmla="*/ 415 h 565"/>
                  <a:gd name="T46" fmla="*/ 416 w 478"/>
                  <a:gd name="T47" fmla="*/ 391 h 565"/>
                  <a:gd name="T48" fmla="*/ 117 w 478"/>
                  <a:gd name="T49" fmla="*/ 103 h 565"/>
                  <a:gd name="T50" fmla="*/ 103 w 478"/>
                  <a:gd name="T51" fmla="*/ 117 h 565"/>
                  <a:gd name="T52" fmla="*/ 63 w 478"/>
                  <a:gd name="T53" fmla="*/ 77 h 565"/>
                  <a:gd name="T54" fmla="*/ 87 w 478"/>
                  <a:gd name="T55" fmla="*/ 62 h 565"/>
                  <a:gd name="T56" fmla="*/ 181 w 478"/>
                  <a:gd name="T57" fmla="*/ 482 h 565"/>
                  <a:gd name="T58" fmla="*/ 297 w 478"/>
                  <a:gd name="T59" fmla="*/ 443 h 565"/>
                  <a:gd name="T60" fmla="*/ 181 w 478"/>
                  <a:gd name="T61" fmla="*/ 482 h 565"/>
                  <a:gd name="T62" fmla="*/ 185 w 478"/>
                  <a:gd name="T63" fmla="*/ 499 h 565"/>
                  <a:gd name="T64" fmla="*/ 283 w 478"/>
                  <a:gd name="T65" fmla="*/ 510 h 565"/>
                  <a:gd name="T66" fmla="*/ 297 w 478"/>
                  <a:gd name="T67" fmla="*/ 483 h 565"/>
                  <a:gd name="T68" fmla="*/ 297 w 478"/>
                  <a:gd name="T69" fmla="*/ 425 h 565"/>
                  <a:gd name="T70" fmla="*/ 181 w 478"/>
                  <a:gd name="T71" fmla="*/ 417 h 565"/>
                  <a:gd name="T72" fmla="*/ 248 w 478"/>
                  <a:gd name="T73" fmla="*/ 57 h 565"/>
                  <a:gd name="T74" fmla="*/ 230 w 478"/>
                  <a:gd name="T75" fmla="*/ 57 h 565"/>
                  <a:gd name="T76" fmla="*/ 229 w 478"/>
                  <a:gd name="T77" fmla="*/ 0 h 565"/>
                  <a:gd name="T78" fmla="*/ 257 w 478"/>
                  <a:gd name="T79" fmla="*/ 7 h 565"/>
                  <a:gd name="T80" fmla="*/ 421 w 478"/>
                  <a:gd name="T81" fmla="*/ 230 h 565"/>
                  <a:gd name="T82" fmla="*/ 421 w 478"/>
                  <a:gd name="T83" fmla="*/ 248 h 565"/>
                  <a:gd name="T84" fmla="*/ 478 w 478"/>
                  <a:gd name="T85" fmla="*/ 249 h 565"/>
                  <a:gd name="T86" fmla="*/ 471 w 478"/>
                  <a:gd name="T87" fmla="*/ 221 h 565"/>
                  <a:gd name="T88" fmla="*/ 57 w 478"/>
                  <a:gd name="T89" fmla="*/ 230 h 565"/>
                  <a:gd name="T90" fmla="*/ 57 w 478"/>
                  <a:gd name="T91" fmla="*/ 248 h 565"/>
                  <a:gd name="T92" fmla="*/ 0 w 478"/>
                  <a:gd name="T93" fmla="*/ 249 h 565"/>
                  <a:gd name="T94" fmla="*/ 7 w 478"/>
                  <a:gd name="T95" fmla="*/ 221 h 565"/>
                  <a:gd name="T96" fmla="*/ 274 w 478"/>
                  <a:gd name="T97" fmla="*/ 539 h 565"/>
                  <a:gd name="T98" fmla="*/ 231 w 478"/>
                  <a:gd name="T99" fmla="*/ 565 h 565"/>
                  <a:gd name="T100" fmla="*/ 189 w 478"/>
                  <a:gd name="T101" fmla="*/ 539 h 565"/>
                  <a:gd name="T102" fmla="*/ 156 w 478"/>
                  <a:gd name="T103" fmla="*/ 512 h 565"/>
                  <a:gd name="T104" fmla="*/ 152 w 478"/>
                  <a:gd name="T105" fmla="*/ 502 h 565"/>
                  <a:gd name="T106" fmla="*/ 161 w 478"/>
                  <a:gd name="T107" fmla="*/ 391 h 565"/>
                  <a:gd name="T108" fmla="*/ 103 w 478"/>
                  <a:gd name="T109" fmla="*/ 331 h 565"/>
                  <a:gd name="T110" fmla="*/ 128 w 478"/>
                  <a:gd name="T111" fmla="*/ 126 h 565"/>
                  <a:gd name="T112" fmla="*/ 350 w 478"/>
                  <a:gd name="T113" fmla="*/ 126 h 565"/>
                  <a:gd name="T114" fmla="*/ 375 w 478"/>
                  <a:gd name="T115" fmla="*/ 331 h 565"/>
                  <a:gd name="T116" fmla="*/ 317 w 478"/>
                  <a:gd name="T117" fmla="*/ 391 h 565"/>
                  <a:gd name="T118" fmla="*/ 326 w 478"/>
                  <a:gd name="T119" fmla="*/ 502 h 565"/>
                  <a:gd name="T120" fmla="*/ 299 w 478"/>
                  <a:gd name="T121" fmla="*/ 534 h 565"/>
                  <a:gd name="T122" fmla="*/ 289 w 478"/>
                  <a:gd name="T123" fmla="*/ 53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8" h="565">
                    <a:moveTo>
                      <a:pt x="293" y="361"/>
                    </a:moveTo>
                    <a:cubicBezTo>
                      <a:pt x="293" y="361"/>
                      <a:pt x="293" y="361"/>
                      <a:pt x="293" y="361"/>
                    </a:cubicBezTo>
                    <a:cubicBezTo>
                      <a:pt x="293" y="361"/>
                      <a:pt x="293" y="361"/>
                      <a:pt x="293" y="361"/>
                    </a:cubicBezTo>
                    <a:cubicBezTo>
                      <a:pt x="294" y="360"/>
                      <a:pt x="295" y="359"/>
                      <a:pt x="297" y="359"/>
                    </a:cubicBezTo>
                    <a:cubicBezTo>
                      <a:pt x="319" y="348"/>
                      <a:pt x="338" y="334"/>
                      <a:pt x="351" y="314"/>
                    </a:cubicBezTo>
                    <a:cubicBezTo>
                      <a:pt x="364" y="295"/>
                      <a:pt x="372" y="271"/>
                      <a:pt x="372" y="239"/>
                    </a:cubicBezTo>
                    <a:cubicBezTo>
                      <a:pt x="372" y="207"/>
                      <a:pt x="356" y="172"/>
                      <a:pt x="330" y="146"/>
                    </a:cubicBezTo>
                    <a:cubicBezTo>
                      <a:pt x="306" y="122"/>
                      <a:pt x="274" y="106"/>
                      <a:pt x="239" y="106"/>
                    </a:cubicBezTo>
                    <a:cubicBezTo>
                      <a:pt x="204" y="106"/>
                      <a:pt x="172" y="122"/>
                      <a:pt x="148" y="146"/>
                    </a:cubicBezTo>
                    <a:cubicBezTo>
                      <a:pt x="122" y="172"/>
                      <a:pt x="106" y="207"/>
                      <a:pt x="106" y="239"/>
                    </a:cubicBezTo>
                    <a:cubicBezTo>
                      <a:pt x="106" y="271"/>
                      <a:pt x="114" y="295"/>
                      <a:pt x="127" y="314"/>
                    </a:cubicBezTo>
                    <a:cubicBezTo>
                      <a:pt x="140" y="333"/>
                      <a:pt x="158" y="347"/>
                      <a:pt x="181" y="358"/>
                    </a:cubicBezTo>
                    <a:cubicBezTo>
                      <a:pt x="186" y="360"/>
                      <a:pt x="190" y="366"/>
                      <a:pt x="190" y="372"/>
                    </a:cubicBezTo>
                    <a:cubicBezTo>
                      <a:pt x="190" y="399"/>
                      <a:pt x="190" y="399"/>
                      <a:pt x="190" y="399"/>
                    </a:cubicBezTo>
                    <a:cubicBezTo>
                      <a:pt x="224" y="399"/>
                      <a:pt x="224" y="399"/>
                      <a:pt x="224" y="399"/>
                    </a:cubicBezTo>
                    <a:cubicBezTo>
                      <a:pt x="231" y="296"/>
                      <a:pt x="231" y="296"/>
                      <a:pt x="231" y="296"/>
                    </a:cubicBezTo>
                    <a:cubicBezTo>
                      <a:pt x="173" y="305"/>
                      <a:pt x="173" y="305"/>
                      <a:pt x="173" y="305"/>
                    </a:cubicBezTo>
                    <a:cubicBezTo>
                      <a:pt x="260" y="137"/>
                      <a:pt x="260" y="137"/>
                      <a:pt x="260" y="137"/>
                    </a:cubicBezTo>
                    <a:cubicBezTo>
                      <a:pt x="243" y="251"/>
                      <a:pt x="243" y="251"/>
                      <a:pt x="243" y="251"/>
                    </a:cubicBezTo>
                    <a:cubicBezTo>
                      <a:pt x="295" y="241"/>
                      <a:pt x="295" y="241"/>
                      <a:pt x="295" y="241"/>
                    </a:cubicBezTo>
                    <a:cubicBezTo>
                      <a:pt x="254" y="399"/>
                      <a:pt x="254" y="399"/>
                      <a:pt x="254" y="399"/>
                    </a:cubicBezTo>
                    <a:cubicBezTo>
                      <a:pt x="288" y="399"/>
                      <a:pt x="288" y="399"/>
                      <a:pt x="288" y="399"/>
                    </a:cubicBezTo>
                    <a:cubicBezTo>
                      <a:pt x="288" y="372"/>
                      <a:pt x="288" y="372"/>
                      <a:pt x="288" y="372"/>
                    </a:cubicBezTo>
                    <a:cubicBezTo>
                      <a:pt x="288" y="372"/>
                      <a:pt x="288" y="372"/>
                      <a:pt x="288" y="372"/>
                    </a:cubicBezTo>
                    <a:cubicBezTo>
                      <a:pt x="288" y="368"/>
                      <a:pt x="290" y="364"/>
                      <a:pt x="293" y="361"/>
                    </a:cubicBezTo>
                    <a:close/>
                    <a:moveTo>
                      <a:pt x="361" y="103"/>
                    </a:moveTo>
                    <a:cubicBezTo>
                      <a:pt x="359" y="106"/>
                      <a:pt x="360" y="111"/>
                      <a:pt x="364" y="114"/>
                    </a:cubicBezTo>
                    <a:cubicBezTo>
                      <a:pt x="367" y="118"/>
                      <a:pt x="372" y="119"/>
                      <a:pt x="375" y="117"/>
                    </a:cubicBezTo>
                    <a:cubicBezTo>
                      <a:pt x="416" y="87"/>
                      <a:pt x="416" y="87"/>
                      <a:pt x="416" y="87"/>
                    </a:cubicBezTo>
                    <a:cubicBezTo>
                      <a:pt x="419" y="85"/>
                      <a:pt x="419" y="81"/>
                      <a:pt x="415" y="77"/>
                    </a:cubicBezTo>
                    <a:cubicBezTo>
                      <a:pt x="401" y="63"/>
                      <a:pt x="401" y="63"/>
                      <a:pt x="401" y="63"/>
                    </a:cubicBezTo>
                    <a:cubicBezTo>
                      <a:pt x="397" y="59"/>
                      <a:pt x="393" y="59"/>
                      <a:pt x="391" y="62"/>
                    </a:cubicBezTo>
                    <a:cubicBezTo>
                      <a:pt x="361" y="103"/>
                      <a:pt x="361" y="103"/>
                      <a:pt x="361" y="103"/>
                    </a:cubicBezTo>
                    <a:close/>
                    <a:moveTo>
                      <a:pt x="103" y="361"/>
                    </a:moveTo>
                    <a:cubicBezTo>
                      <a:pt x="106" y="359"/>
                      <a:pt x="111" y="360"/>
                      <a:pt x="114" y="364"/>
                    </a:cubicBezTo>
                    <a:cubicBezTo>
                      <a:pt x="118" y="367"/>
                      <a:pt x="119" y="372"/>
                      <a:pt x="117" y="375"/>
                    </a:cubicBezTo>
                    <a:cubicBezTo>
                      <a:pt x="87" y="416"/>
                      <a:pt x="87" y="416"/>
                      <a:pt x="87" y="416"/>
                    </a:cubicBezTo>
                    <a:cubicBezTo>
                      <a:pt x="85" y="419"/>
                      <a:pt x="81" y="419"/>
                      <a:pt x="77" y="415"/>
                    </a:cubicBezTo>
                    <a:cubicBezTo>
                      <a:pt x="63" y="401"/>
                      <a:pt x="63" y="401"/>
                      <a:pt x="63" y="401"/>
                    </a:cubicBezTo>
                    <a:cubicBezTo>
                      <a:pt x="59" y="397"/>
                      <a:pt x="59" y="393"/>
                      <a:pt x="62" y="391"/>
                    </a:cubicBezTo>
                    <a:cubicBezTo>
                      <a:pt x="103" y="361"/>
                      <a:pt x="103" y="361"/>
                      <a:pt x="103" y="361"/>
                    </a:cubicBezTo>
                    <a:close/>
                    <a:moveTo>
                      <a:pt x="375" y="361"/>
                    </a:moveTo>
                    <a:cubicBezTo>
                      <a:pt x="372" y="359"/>
                      <a:pt x="367" y="360"/>
                      <a:pt x="364" y="364"/>
                    </a:cubicBezTo>
                    <a:cubicBezTo>
                      <a:pt x="360" y="367"/>
                      <a:pt x="359" y="372"/>
                      <a:pt x="361" y="375"/>
                    </a:cubicBezTo>
                    <a:cubicBezTo>
                      <a:pt x="391" y="416"/>
                      <a:pt x="391" y="416"/>
                      <a:pt x="391" y="416"/>
                    </a:cubicBezTo>
                    <a:cubicBezTo>
                      <a:pt x="393" y="419"/>
                      <a:pt x="397" y="419"/>
                      <a:pt x="401" y="415"/>
                    </a:cubicBezTo>
                    <a:cubicBezTo>
                      <a:pt x="415" y="401"/>
                      <a:pt x="415" y="401"/>
                      <a:pt x="415" y="401"/>
                    </a:cubicBezTo>
                    <a:cubicBezTo>
                      <a:pt x="419" y="397"/>
                      <a:pt x="419" y="393"/>
                      <a:pt x="416" y="391"/>
                    </a:cubicBezTo>
                    <a:cubicBezTo>
                      <a:pt x="375" y="361"/>
                      <a:pt x="375" y="361"/>
                      <a:pt x="375" y="361"/>
                    </a:cubicBezTo>
                    <a:close/>
                    <a:moveTo>
                      <a:pt x="117" y="103"/>
                    </a:moveTo>
                    <a:cubicBezTo>
                      <a:pt x="119" y="106"/>
                      <a:pt x="118" y="111"/>
                      <a:pt x="114" y="114"/>
                    </a:cubicBezTo>
                    <a:cubicBezTo>
                      <a:pt x="111" y="118"/>
                      <a:pt x="106" y="119"/>
                      <a:pt x="103" y="117"/>
                    </a:cubicBezTo>
                    <a:cubicBezTo>
                      <a:pt x="62" y="87"/>
                      <a:pt x="62" y="87"/>
                      <a:pt x="62" y="87"/>
                    </a:cubicBezTo>
                    <a:cubicBezTo>
                      <a:pt x="59" y="85"/>
                      <a:pt x="59" y="81"/>
                      <a:pt x="63" y="77"/>
                    </a:cubicBezTo>
                    <a:cubicBezTo>
                      <a:pt x="77" y="63"/>
                      <a:pt x="77" y="63"/>
                      <a:pt x="77" y="63"/>
                    </a:cubicBezTo>
                    <a:cubicBezTo>
                      <a:pt x="81" y="59"/>
                      <a:pt x="85" y="59"/>
                      <a:pt x="87" y="62"/>
                    </a:cubicBezTo>
                    <a:cubicBezTo>
                      <a:pt x="117" y="103"/>
                      <a:pt x="117" y="103"/>
                      <a:pt x="117" y="103"/>
                    </a:cubicBezTo>
                    <a:close/>
                    <a:moveTo>
                      <a:pt x="181" y="482"/>
                    </a:moveTo>
                    <a:cubicBezTo>
                      <a:pt x="297" y="465"/>
                      <a:pt x="297" y="465"/>
                      <a:pt x="297" y="465"/>
                    </a:cubicBezTo>
                    <a:cubicBezTo>
                      <a:pt x="297" y="443"/>
                      <a:pt x="297" y="443"/>
                      <a:pt x="297" y="443"/>
                    </a:cubicBezTo>
                    <a:cubicBezTo>
                      <a:pt x="181" y="460"/>
                      <a:pt x="181" y="460"/>
                      <a:pt x="181" y="460"/>
                    </a:cubicBezTo>
                    <a:cubicBezTo>
                      <a:pt x="181" y="482"/>
                      <a:pt x="181" y="482"/>
                      <a:pt x="181" y="482"/>
                    </a:cubicBezTo>
                    <a:close/>
                    <a:moveTo>
                      <a:pt x="297" y="483"/>
                    </a:moveTo>
                    <a:cubicBezTo>
                      <a:pt x="185" y="499"/>
                      <a:pt x="185" y="499"/>
                      <a:pt x="185" y="499"/>
                    </a:cubicBezTo>
                    <a:cubicBezTo>
                      <a:pt x="195" y="510"/>
                      <a:pt x="195" y="510"/>
                      <a:pt x="195" y="510"/>
                    </a:cubicBezTo>
                    <a:cubicBezTo>
                      <a:pt x="283" y="510"/>
                      <a:pt x="283" y="510"/>
                      <a:pt x="283" y="510"/>
                    </a:cubicBezTo>
                    <a:cubicBezTo>
                      <a:pt x="297" y="496"/>
                      <a:pt x="297" y="496"/>
                      <a:pt x="297" y="496"/>
                    </a:cubicBezTo>
                    <a:cubicBezTo>
                      <a:pt x="297" y="483"/>
                      <a:pt x="297" y="483"/>
                      <a:pt x="297" y="483"/>
                    </a:cubicBezTo>
                    <a:close/>
                    <a:moveTo>
                      <a:pt x="181" y="442"/>
                    </a:moveTo>
                    <a:cubicBezTo>
                      <a:pt x="297" y="425"/>
                      <a:pt x="297" y="425"/>
                      <a:pt x="297" y="425"/>
                    </a:cubicBezTo>
                    <a:cubicBezTo>
                      <a:pt x="297" y="417"/>
                      <a:pt x="297" y="417"/>
                      <a:pt x="297" y="417"/>
                    </a:cubicBezTo>
                    <a:cubicBezTo>
                      <a:pt x="181" y="417"/>
                      <a:pt x="181" y="417"/>
                      <a:pt x="181" y="417"/>
                    </a:cubicBezTo>
                    <a:cubicBezTo>
                      <a:pt x="181" y="442"/>
                      <a:pt x="181" y="442"/>
                      <a:pt x="181" y="442"/>
                    </a:cubicBezTo>
                    <a:close/>
                    <a:moveTo>
                      <a:pt x="248" y="57"/>
                    </a:moveTo>
                    <a:cubicBezTo>
                      <a:pt x="248" y="60"/>
                      <a:pt x="244" y="62"/>
                      <a:pt x="239" y="62"/>
                    </a:cubicBezTo>
                    <a:cubicBezTo>
                      <a:pt x="234" y="62"/>
                      <a:pt x="230" y="60"/>
                      <a:pt x="230" y="57"/>
                    </a:cubicBezTo>
                    <a:cubicBezTo>
                      <a:pt x="221" y="7"/>
                      <a:pt x="221" y="7"/>
                      <a:pt x="221" y="7"/>
                    </a:cubicBezTo>
                    <a:cubicBezTo>
                      <a:pt x="220" y="3"/>
                      <a:pt x="224" y="0"/>
                      <a:pt x="229" y="0"/>
                    </a:cubicBezTo>
                    <a:cubicBezTo>
                      <a:pt x="249" y="0"/>
                      <a:pt x="249" y="0"/>
                      <a:pt x="249" y="0"/>
                    </a:cubicBezTo>
                    <a:cubicBezTo>
                      <a:pt x="254" y="0"/>
                      <a:pt x="258" y="3"/>
                      <a:pt x="257" y="7"/>
                    </a:cubicBezTo>
                    <a:cubicBezTo>
                      <a:pt x="248" y="57"/>
                      <a:pt x="248" y="57"/>
                      <a:pt x="248" y="57"/>
                    </a:cubicBezTo>
                    <a:close/>
                    <a:moveTo>
                      <a:pt x="421" y="230"/>
                    </a:moveTo>
                    <a:cubicBezTo>
                      <a:pt x="418" y="230"/>
                      <a:pt x="416" y="234"/>
                      <a:pt x="416" y="239"/>
                    </a:cubicBezTo>
                    <a:cubicBezTo>
                      <a:pt x="416" y="244"/>
                      <a:pt x="418" y="248"/>
                      <a:pt x="421" y="248"/>
                    </a:cubicBezTo>
                    <a:cubicBezTo>
                      <a:pt x="471" y="257"/>
                      <a:pt x="471" y="257"/>
                      <a:pt x="471" y="257"/>
                    </a:cubicBezTo>
                    <a:cubicBezTo>
                      <a:pt x="475" y="258"/>
                      <a:pt x="478" y="254"/>
                      <a:pt x="478" y="249"/>
                    </a:cubicBezTo>
                    <a:cubicBezTo>
                      <a:pt x="478" y="229"/>
                      <a:pt x="478" y="229"/>
                      <a:pt x="478" y="229"/>
                    </a:cubicBezTo>
                    <a:cubicBezTo>
                      <a:pt x="478" y="224"/>
                      <a:pt x="475" y="220"/>
                      <a:pt x="471" y="221"/>
                    </a:cubicBezTo>
                    <a:cubicBezTo>
                      <a:pt x="421" y="230"/>
                      <a:pt x="421" y="230"/>
                      <a:pt x="421" y="230"/>
                    </a:cubicBezTo>
                    <a:close/>
                    <a:moveTo>
                      <a:pt x="57" y="230"/>
                    </a:moveTo>
                    <a:cubicBezTo>
                      <a:pt x="60" y="230"/>
                      <a:pt x="62" y="234"/>
                      <a:pt x="62" y="239"/>
                    </a:cubicBezTo>
                    <a:cubicBezTo>
                      <a:pt x="62" y="244"/>
                      <a:pt x="60" y="248"/>
                      <a:pt x="57" y="248"/>
                    </a:cubicBezTo>
                    <a:cubicBezTo>
                      <a:pt x="7" y="257"/>
                      <a:pt x="7" y="257"/>
                      <a:pt x="7" y="257"/>
                    </a:cubicBezTo>
                    <a:cubicBezTo>
                      <a:pt x="3" y="258"/>
                      <a:pt x="0" y="254"/>
                      <a:pt x="0" y="249"/>
                    </a:cubicBezTo>
                    <a:cubicBezTo>
                      <a:pt x="0" y="229"/>
                      <a:pt x="0" y="229"/>
                      <a:pt x="0" y="229"/>
                    </a:cubicBezTo>
                    <a:cubicBezTo>
                      <a:pt x="0" y="224"/>
                      <a:pt x="3" y="220"/>
                      <a:pt x="7" y="221"/>
                    </a:cubicBezTo>
                    <a:cubicBezTo>
                      <a:pt x="57" y="230"/>
                      <a:pt x="57" y="230"/>
                      <a:pt x="57" y="230"/>
                    </a:cubicBezTo>
                    <a:close/>
                    <a:moveTo>
                      <a:pt x="274" y="539"/>
                    </a:moveTo>
                    <a:cubicBezTo>
                      <a:pt x="274" y="553"/>
                      <a:pt x="262" y="565"/>
                      <a:pt x="247" y="565"/>
                    </a:cubicBezTo>
                    <a:cubicBezTo>
                      <a:pt x="231" y="565"/>
                      <a:pt x="231" y="565"/>
                      <a:pt x="231" y="565"/>
                    </a:cubicBezTo>
                    <a:cubicBezTo>
                      <a:pt x="216" y="565"/>
                      <a:pt x="204" y="553"/>
                      <a:pt x="204" y="539"/>
                    </a:cubicBezTo>
                    <a:cubicBezTo>
                      <a:pt x="189" y="539"/>
                      <a:pt x="189" y="539"/>
                      <a:pt x="189" y="539"/>
                    </a:cubicBezTo>
                    <a:cubicBezTo>
                      <a:pt x="184" y="539"/>
                      <a:pt x="181" y="537"/>
                      <a:pt x="178" y="534"/>
                    </a:cubicBezTo>
                    <a:cubicBezTo>
                      <a:pt x="156" y="512"/>
                      <a:pt x="156" y="512"/>
                      <a:pt x="156" y="512"/>
                    </a:cubicBezTo>
                    <a:cubicBezTo>
                      <a:pt x="154" y="509"/>
                      <a:pt x="152" y="505"/>
                      <a:pt x="152" y="502"/>
                    </a:cubicBezTo>
                    <a:cubicBezTo>
                      <a:pt x="152" y="502"/>
                      <a:pt x="152" y="502"/>
                      <a:pt x="152" y="502"/>
                    </a:cubicBezTo>
                    <a:cubicBezTo>
                      <a:pt x="152" y="404"/>
                      <a:pt x="152" y="404"/>
                      <a:pt x="152" y="404"/>
                    </a:cubicBezTo>
                    <a:cubicBezTo>
                      <a:pt x="152" y="398"/>
                      <a:pt x="156" y="393"/>
                      <a:pt x="161" y="391"/>
                    </a:cubicBezTo>
                    <a:cubicBezTo>
                      <a:pt x="161" y="380"/>
                      <a:pt x="161" y="380"/>
                      <a:pt x="161" y="380"/>
                    </a:cubicBezTo>
                    <a:cubicBezTo>
                      <a:pt x="137" y="368"/>
                      <a:pt x="118" y="352"/>
                      <a:pt x="103" y="331"/>
                    </a:cubicBezTo>
                    <a:cubicBezTo>
                      <a:pt x="87" y="307"/>
                      <a:pt x="77" y="277"/>
                      <a:pt x="77" y="239"/>
                    </a:cubicBezTo>
                    <a:cubicBezTo>
                      <a:pt x="77" y="199"/>
                      <a:pt x="97" y="157"/>
                      <a:pt x="128" y="126"/>
                    </a:cubicBezTo>
                    <a:cubicBezTo>
                      <a:pt x="157" y="97"/>
                      <a:pt x="196" y="77"/>
                      <a:pt x="239" y="77"/>
                    </a:cubicBezTo>
                    <a:cubicBezTo>
                      <a:pt x="282" y="77"/>
                      <a:pt x="321" y="97"/>
                      <a:pt x="350" y="126"/>
                    </a:cubicBezTo>
                    <a:cubicBezTo>
                      <a:pt x="381" y="157"/>
                      <a:pt x="401" y="199"/>
                      <a:pt x="401" y="239"/>
                    </a:cubicBezTo>
                    <a:cubicBezTo>
                      <a:pt x="401" y="277"/>
                      <a:pt x="391" y="307"/>
                      <a:pt x="375" y="331"/>
                    </a:cubicBezTo>
                    <a:cubicBezTo>
                      <a:pt x="360" y="352"/>
                      <a:pt x="341" y="368"/>
                      <a:pt x="317" y="380"/>
                    </a:cubicBezTo>
                    <a:cubicBezTo>
                      <a:pt x="317" y="391"/>
                      <a:pt x="317" y="391"/>
                      <a:pt x="317" y="391"/>
                    </a:cubicBezTo>
                    <a:cubicBezTo>
                      <a:pt x="322" y="393"/>
                      <a:pt x="326" y="398"/>
                      <a:pt x="326" y="404"/>
                    </a:cubicBezTo>
                    <a:cubicBezTo>
                      <a:pt x="326" y="502"/>
                      <a:pt x="326" y="502"/>
                      <a:pt x="326" y="502"/>
                    </a:cubicBezTo>
                    <a:cubicBezTo>
                      <a:pt x="326" y="506"/>
                      <a:pt x="324" y="510"/>
                      <a:pt x="321" y="513"/>
                    </a:cubicBezTo>
                    <a:cubicBezTo>
                      <a:pt x="299" y="534"/>
                      <a:pt x="299" y="534"/>
                      <a:pt x="299" y="534"/>
                    </a:cubicBezTo>
                    <a:cubicBezTo>
                      <a:pt x="297" y="537"/>
                      <a:pt x="293" y="539"/>
                      <a:pt x="289" y="539"/>
                    </a:cubicBezTo>
                    <a:cubicBezTo>
                      <a:pt x="289" y="539"/>
                      <a:pt x="289" y="539"/>
                      <a:pt x="289" y="539"/>
                    </a:cubicBezTo>
                    <a:cubicBezTo>
                      <a:pt x="274" y="539"/>
                      <a:pt x="274" y="539"/>
                      <a:pt x="274" y="539"/>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p>
            </p:txBody>
          </p:sp>
          <p:sp>
            <p:nvSpPr>
              <p:cNvPr id="8" name="Freeform 35"/>
              <p:cNvSpPr>
                <a:spLocks/>
              </p:cNvSpPr>
              <p:nvPr/>
            </p:nvSpPr>
            <p:spPr bwMode="auto">
              <a:xfrm>
                <a:off x="3257551" y="1589088"/>
                <a:ext cx="125413" cy="157163"/>
              </a:xfrm>
              <a:custGeom>
                <a:avLst/>
                <a:gdLst>
                  <a:gd name="T0" fmla="*/ 93 w 186"/>
                  <a:gd name="T1" fmla="*/ 0 h 230"/>
                  <a:gd name="T2" fmla="*/ 0 w 186"/>
                  <a:gd name="T3" fmla="*/ 90 h 230"/>
                  <a:gd name="T4" fmla="*/ 93 w 186"/>
                  <a:gd name="T5" fmla="*/ 230 h 230"/>
                  <a:gd name="T6" fmla="*/ 186 w 186"/>
                  <a:gd name="T7" fmla="*/ 90 h 230"/>
                  <a:gd name="T8" fmla="*/ 93 w 186"/>
                  <a:gd name="T9" fmla="*/ 0 h 230"/>
                </a:gdLst>
                <a:ahLst/>
                <a:cxnLst>
                  <a:cxn ang="0">
                    <a:pos x="T0" y="T1"/>
                  </a:cxn>
                  <a:cxn ang="0">
                    <a:pos x="T2" y="T3"/>
                  </a:cxn>
                  <a:cxn ang="0">
                    <a:pos x="T4" y="T5"/>
                  </a:cxn>
                  <a:cxn ang="0">
                    <a:pos x="T6" y="T7"/>
                  </a:cxn>
                  <a:cxn ang="0">
                    <a:pos x="T8" y="T9"/>
                  </a:cxn>
                </a:cxnLst>
                <a:rect l="0" t="0" r="r" b="b"/>
                <a:pathLst>
                  <a:path w="186" h="230">
                    <a:moveTo>
                      <a:pt x="93" y="0"/>
                    </a:moveTo>
                    <a:cubicBezTo>
                      <a:pt x="42" y="0"/>
                      <a:pt x="0" y="40"/>
                      <a:pt x="0" y="90"/>
                    </a:cubicBezTo>
                    <a:cubicBezTo>
                      <a:pt x="0" y="137"/>
                      <a:pt x="35" y="230"/>
                      <a:pt x="93" y="230"/>
                    </a:cubicBezTo>
                    <a:cubicBezTo>
                      <a:pt x="151" y="230"/>
                      <a:pt x="186" y="137"/>
                      <a:pt x="186" y="90"/>
                    </a:cubicBezTo>
                    <a:cubicBezTo>
                      <a:pt x="186" y="40"/>
                      <a:pt x="144" y="0"/>
                      <a:pt x="93"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p>
            </p:txBody>
          </p:sp>
          <p:sp>
            <p:nvSpPr>
              <p:cNvPr id="9" name="Freeform 36"/>
              <p:cNvSpPr>
                <a:spLocks/>
              </p:cNvSpPr>
              <p:nvPr/>
            </p:nvSpPr>
            <p:spPr bwMode="auto">
              <a:xfrm>
                <a:off x="3194051" y="1771650"/>
                <a:ext cx="230188" cy="249238"/>
              </a:xfrm>
              <a:custGeom>
                <a:avLst/>
                <a:gdLst>
                  <a:gd name="T0" fmla="*/ 119 w 338"/>
                  <a:gd name="T1" fmla="*/ 4 h 366"/>
                  <a:gd name="T2" fmla="*/ 183 w 338"/>
                  <a:gd name="T3" fmla="*/ 49 h 366"/>
                  <a:gd name="T4" fmla="*/ 200 w 338"/>
                  <a:gd name="T5" fmla="*/ 73 h 366"/>
                  <a:gd name="T6" fmla="*/ 214 w 338"/>
                  <a:gd name="T7" fmla="*/ 143 h 366"/>
                  <a:gd name="T8" fmla="*/ 237 w 338"/>
                  <a:gd name="T9" fmla="*/ 138 h 366"/>
                  <a:gd name="T10" fmla="*/ 223 w 338"/>
                  <a:gd name="T11" fmla="*/ 67 h 366"/>
                  <a:gd name="T12" fmla="*/ 228 w 338"/>
                  <a:gd name="T13" fmla="*/ 39 h 366"/>
                  <a:gd name="T14" fmla="*/ 247 w 338"/>
                  <a:gd name="T15" fmla="*/ 9 h 366"/>
                  <a:gd name="T16" fmla="*/ 259 w 338"/>
                  <a:gd name="T17" fmla="*/ 4 h 366"/>
                  <a:gd name="T18" fmla="*/ 301 w 338"/>
                  <a:gd name="T19" fmla="*/ 57 h 366"/>
                  <a:gd name="T20" fmla="*/ 335 w 338"/>
                  <a:gd name="T21" fmla="*/ 308 h 366"/>
                  <a:gd name="T22" fmla="*/ 337 w 338"/>
                  <a:gd name="T23" fmla="*/ 346 h 366"/>
                  <a:gd name="T24" fmla="*/ 315 w 338"/>
                  <a:gd name="T25" fmla="*/ 366 h 366"/>
                  <a:gd name="T26" fmla="*/ 37 w 338"/>
                  <a:gd name="T27" fmla="*/ 366 h 366"/>
                  <a:gd name="T28" fmla="*/ 1 w 338"/>
                  <a:gd name="T29" fmla="*/ 331 h 366"/>
                  <a:gd name="T30" fmla="*/ 11 w 338"/>
                  <a:gd name="T31" fmla="*/ 170 h 366"/>
                  <a:gd name="T32" fmla="*/ 34 w 338"/>
                  <a:gd name="T33" fmla="*/ 71 h 366"/>
                  <a:gd name="T34" fmla="*/ 61 w 338"/>
                  <a:gd name="T35" fmla="*/ 22 h 366"/>
                  <a:gd name="T36" fmla="*/ 110 w 338"/>
                  <a:gd name="T37" fmla="*/ 1 h 366"/>
                  <a:gd name="T38" fmla="*/ 119 w 338"/>
                  <a:gd name="T39" fmla="*/ 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366">
                    <a:moveTo>
                      <a:pt x="119" y="4"/>
                    </a:moveTo>
                    <a:cubicBezTo>
                      <a:pt x="129" y="15"/>
                      <a:pt x="162" y="36"/>
                      <a:pt x="183" y="49"/>
                    </a:cubicBezTo>
                    <a:cubicBezTo>
                      <a:pt x="192" y="54"/>
                      <a:pt x="198" y="63"/>
                      <a:pt x="200" y="73"/>
                    </a:cubicBezTo>
                    <a:cubicBezTo>
                      <a:pt x="214" y="143"/>
                      <a:pt x="214" y="143"/>
                      <a:pt x="214" y="143"/>
                    </a:cubicBezTo>
                    <a:cubicBezTo>
                      <a:pt x="217" y="158"/>
                      <a:pt x="240" y="154"/>
                      <a:pt x="237" y="138"/>
                    </a:cubicBezTo>
                    <a:cubicBezTo>
                      <a:pt x="223" y="67"/>
                      <a:pt x="223" y="67"/>
                      <a:pt x="223" y="67"/>
                    </a:cubicBezTo>
                    <a:cubicBezTo>
                      <a:pt x="221" y="57"/>
                      <a:pt x="223" y="48"/>
                      <a:pt x="228" y="39"/>
                    </a:cubicBezTo>
                    <a:cubicBezTo>
                      <a:pt x="234" y="29"/>
                      <a:pt x="242" y="17"/>
                      <a:pt x="247" y="9"/>
                    </a:cubicBezTo>
                    <a:cubicBezTo>
                      <a:pt x="249" y="4"/>
                      <a:pt x="254" y="2"/>
                      <a:pt x="259" y="4"/>
                    </a:cubicBezTo>
                    <a:cubicBezTo>
                      <a:pt x="283" y="15"/>
                      <a:pt x="291" y="30"/>
                      <a:pt x="301" y="57"/>
                    </a:cubicBezTo>
                    <a:cubicBezTo>
                      <a:pt x="324" y="118"/>
                      <a:pt x="329" y="205"/>
                      <a:pt x="335" y="308"/>
                    </a:cubicBezTo>
                    <a:cubicBezTo>
                      <a:pt x="336" y="320"/>
                      <a:pt x="336" y="331"/>
                      <a:pt x="337" y="346"/>
                    </a:cubicBezTo>
                    <a:cubicBezTo>
                      <a:pt x="338" y="360"/>
                      <a:pt x="327" y="366"/>
                      <a:pt x="315" y="366"/>
                    </a:cubicBezTo>
                    <a:cubicBezTo>
                      <a:pt x="37" y="366"/>
                      <a:pt x="37" y="366"/>
                      <a:pt x="37" y="366"/>
                    </a:cubicBezTo>
                    <a:cubicBezTo>
                      <a:pt x="18" y="366"/>
                      <a:pt x="2" y="351"/>
                      <a:pt x="1" y="331"/>
                    </a:cubicBezTo>
                    <a:cubicBezTo>
                      <a:pt x="0" y="276"/>
                      <a:pt x="4" y="220"/>
                      <a:pt x="11" y="170"/>
                    </a:cubicBezTo>
                    <a:cubicBezTo>
                      <a:pt x="16" y="135"/>
                      <a:pt x="24" y="102"/>
                      <a:pt x="34" y="71"/>
                    </a:cubicBezTo>
                    <a:cubicBezTo>
                      <a:pt x="41" y="53"/>
                      <a:pt x="45" y="34"/>
                      <a:pt x="61" y="22"/>
                    </a:cubicBezTo>
                    <a:cubicBezTo>
                      <a:pt x="75" y="11"/>
                      <a:pt x="95" y="4"/>
                      <a:pt x="110" y="1"/>
                    </a:cubicBezTo>
                    <a:cubicBezTo>
                      <a:pt x="113" y="0"/>
                      <a:pt x="117" y="1"/>
                      <a:pt x="119" y="4"/>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p>
            </p:txBody>
          </p:sp>
          <p:sp>
            <p:nvSpPr>
              <p:cNvPr id="14" name="Freeform 37"/>
              <p:cNvSpPr>
                <a:spLocks/>
              </p:cNvSpPr>
              <p:nvPr/>
            </p:nvSpPr>
            <p:spPr bwMode="auto">
              <a:xfrm>
                <a:off x="3692526" y="1589088"/>
                <a:ext cx="127000" cy="157163"/>
              </a:xfrm>
              <a:custGeom>
                <a:avLst/>
                <a:gdLst>
                  <a:gd name="T0" fmla="*/ 92 w 185"/>
                  <a:gd name="T1" fmla="*/ 0 h 230"/>
                  <a:gd name="T2" fmla="*/ 185 w 185"/>
                  <a:gd name="T3" fmla="*/ 90 h 230"/>
                  <a:gd name="T4" fmla="*/ 92 w 185"/>
                  <a:gd name="T5" fmla="*/ 230 h 230"/>
                  <a:gd name="T6" fmla="*/ 0 w 185"/>
                  <a:gd name="T7" fmla="*/ 90 h 230"/>
                  <a:gd name="T8" fmla="*/ 92 w 185"/>
                  <a:gd name="T9" fmla="*/ 0 h 230"/>
                </a:gdLst>
                <a:ahLst/>
                <a:cxnLst>
                  <a:cxn ang="0">
                    <a:pos x="T0" y="T1"/>
                  </a:cxn>
                  <a:cxn ang="0">
                    <a:pos x="T2" y="T3"/>
                  </a:cxn>
                  <a:cxn ang="0">
                    <a:pos x="T4" y="T5"/>
                  </a:cxn>
                  <a:cxn ang="0">
                    <a:pos x="T6" y="T7"/>
                  </a:cxn>
                  <a:cxn ang="0">
                    <a:pos x="T8" y="T9"/>
                  </a:cxn>
                </a:cxnLst>
                <a:rect l="0" t="0" r="r" b="b"/>
                <a:pathLst>
                  <a:path w="185" h="230">
                    <a:moveTo>
                      <a:pt x="92" y="0"/>
                    </a:moveTo>
                    <a:cubicBezTo>
                      <a:pt x="144" y="0"/>
                      <a:pt x="185" y="40"/>
                      <a:pt x="185" y="90"/>
                    </a:cubicBezTo>
                    <a:cubicBezTo>
                      <a:pt x="185" y="137"/>
                      <a:pt x="151" y="230"/>
                      <a:pt x="92" y="230"/>
                    </a:cubicBezTo>
                    <a:cubicBezTo>
                      <a:pt x="34" y="230"/>
                      <a:pt x="0" y="137"/>
                      <a:pt x="0" y="90"/>
                    </a:cubicBezTo>
                    <a:cubicBezTo>
                      <a:pt x="0" y="40"/>
                      <a:pt x="41" y="0"/>
                      <a:pt x="92" y="0"/>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p>
            </p:txBody>
          </p:sp>
          <p:sp>
            <p:nvSpPr>
              <p:cNvPr id="15" name="Freeform 38"/>
              <p:cNvSpPr>
                <a:spLocks/>
              </p:cNvSpPr>
              <p:nvPr/>
            </p:nvSpPr>
            <p:spPr bwMode="auto">
              <a:xfrm>
                <a:off x="3651251" y="1770063"/>
                <a:ext cx="223838" cy="250825"/>
              </a:xfrm>
              <a:custGeom>
                <a:avLst/>
                <a:gdLst>
                  <a:gd name="T0" fmla="*/ 291 w 329"/>
                  <a:gd name="T1" fmla="*/ 367 h 367"/>
                  <a:gd name="T2" fmla="*/ 19 w 329"/>
                  <a:gd name="T3" fmla="*/ 367 h 367"/>
                  <a:gd name="T4" fmla="*/ 0 w 329"/>
                  <a:gd name="T5" fmla="*/ 348 h 367"/>
                  <a:gd name="T6" fmla="*/ 64 w 329"/>
                  <a:gd name="T7" fmla="*/ 27 h 367"/>
                  <a:gd name="T8" fmla="*/ 68 w 329"/>
                  <a:gd name="T9" fmla="*/ 22 h 367"/>
                  <a:gd name="T10" fmla="*/ 109 w 329"/>
                  <a:gd name="T11" fmla="*/ 1 h 367"/>
                  <a:gd name="T12" fmla="*/ 114 w 329"/>
                  <a:gd name="T13" fmla="*/ 7 h 367"/>
                  <a:gd name="T14" fmla="*/ 102 w 329"/>
                  <a:gd name="T15" fmla="*/ 94 h 367"/>
                  <a:gd name="T16" fmla="*/ 125 w 329"/>
                  <a:gd name="T17" fmla="*/ 99 h 367"/>
                  <a:gd name="T18" fmla="*/ 136 w 329"/>
                  <a:gd name="T19" fmla="*/ 18 h 367"/>
                  <a:gd name="T20" fmla="*/ 171 w 329"/>
                  <a:gd name="T21" fmla="*/ 18 h 367"/>
                  <a:gd name="T22" fmla="*/ 147 w 329"/>
                  <a:gd name="T23" fmla="*/ 92 h 367"/>
                  <a:gd name="T24" fmla="*/ 169 w 329"/>
                  <a:gd name="T25" fmla="*/ 101 h 367"/>
                  <a:gd name="T26" fmla="*/ 200 w 329"/>
                  <a:gd name="T27" fmla="*/ 7 h 367"/>
                  <a:gd name="T28" fmla="*/ 206 w 329"/>
                  <a:gd name="T29" fmla="*/ 3 h 367"/>
                  <a:gd name="T30" fmla="*/ 284 w 329"/>
                  <a:gd name="T31" fmla="*/ 42 h 367"/>
                  <a:gd name="T32" fmla="*/ 319 w 329"/>
                  <a:gd name="T33" fmla="*/ 171 h 367"/>
                  <a:gd name="T34" fmla="*/ 328 w 329"/>
                  <a:gd name="T35" fmla="*/ 330 h 367"/>
                  <a:gd name="T36" fmla="*/ 291 w 329"/>
                  <a:gd name="T37"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9" h="367">
                    <a:moveTo>
                      <a:pt x="291" y="367"/>
                    </a:moveTo>
                    <a:cubicBezTo>
                      <a:pt x="19" y="367"/>
                      <a:pt x="19" y="367"/>
                      <a:pt x="19" y="367"/>
                    </a:cubicBezTo>
                    <a:cubicBezTo>
                      <a:pt x="8" y="367"/>
                      <a:pt x="0" y="358"/>
                      <a:pt x="0" y="348"/>
                    </a:cubicBezTo>
                    <a:cubicBezTo>
                      <a:pt x="0" y="269"/>
                      <a:pt x="19" y="92"/>
                      <a:pt x="64" y="27"/>
                    </a:cubicBezTo>
                    <a:cubicBezTo>
                      <a:pt x="66" y="25"/>
                      <a:pt x="67" y="24"/>
                      <a:pt x="68" y="22"/>
                    </a:cubicBezTo>
                    <a:cubicBezTo>
                      <a:pt x="79" y="13"/>
                      <a:pt x="93" y="6"/>
                      <a:pt x="109" y="1"/>
                    </a:cubicBezTo>
                    <a:cubicBezTo>
                      <a:pt x="112" y="0"/>
                      <a:pt x="115" y="4"/>
                      <a:pt x="114" y="7"/>
                    </a:cubicBezTo>
                    <a:cubicBezTo>
                      <a:pt x="109" y="29"/>
                      <a:pt x="104" y="84"/>
                      <a:pt x="102" y="94"/>
                    </a:cubicBezTo>
                    <a:cubicBezTo>
                      <a:pt x="99" y="109"/>
                      <a:pt x="122" y="114"/>
                      <a:pt x="125" y="99"/>
                    </a:cubicBezTo>
                    <a:cubicBezTo>
                      <a:pt x="136" y="18"/>
                      <a:pt x="136" y="18"/>
                      <a:pt x="136" y="18"/>
                    </a:cubicBezTo>
                    <a:cubicBezTo>
                      <a:pt x="171" y="18"/>
                      <a:pt x="171" y="18"/>
                      <a:pt x="171" y="18"/>
                    </a:cubicBezTo>
                    <a:cubicBezTo>
                      <a:pt x="147" y="92"/>
                      <a:pt x="147" y="92"/>
                      <a:pt x="147" y="92"/>
                    </a:cubicBezTo>
                    <a:cubicBezTo>
                      <a:pt x="141" y="106"/>
                      <a:pt x="163" y="116"/>
                      <a:pt x="169" y="101"/>
                    </a:cubicBezTo>
                    <a:cubicBezTo>
                      <a:pt x="174" y="88"/>
                      <a:pt x="197" y="27"/>
                      <a:pt x="200" y="7"/>
                    </a:cubicBezTo>
                    <a:cubicBezTo>
                      <a:pt x="201" y="4"/>
                      <a:pt x="203" y="3"/>
                      <a:pt x="206" y="3"/>
                    </a:cubicBezTo>
                    <a:cubicBezTo>
                      <a:pt x="228" y="9"/>
                      <a:pt x="275" y="21"/>
                      <a:pt x="284" y="42"/>
                    </a:cubicBezTo>
                    <a:cubicBezTo>
                      <a:pt x="301" y="81"/>
                      <a:pt x="312" y="125"/>
                      <a:pt x="319" y="171"/>
                    </a:cubicBezTo>
                    <a:cubicBezTo>
                      <a:pt x="326" y="221"/>
                      <a:pt x="329" y="275"/>
                      <a:pt x="328" y="330"/>
                    </a:cubicBezTo>
                    <a:cubicBezTo>
                      <a:pt x="327" y="350"/>
                      <a:pt x="311" y="367"/>
                      <a:pt x="291" y="367"/>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p>
            </p:txBody>
          </p:sp>
        </p:grpSp>
        <p:pic>
          <p:nvPicPr>
            <p:cNvPr id="16"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6281" y="2564903"/>
              <a:ext cx="1513372" cy="3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Rectangle 16"/>
          <p:cNvSpPr/>
          <p:nvPr userDrawn="1"/>
        </p:nvSpPr>
        <p:spPr>
          <a:xfrm>
            <a:off x="127239" y="1308902"/>
            <a:ext cx="6563533" cy="830997"/>
          </a:xfrm>
          <a:prstGeom prst="rect">
            <a:avLst/>
          </a:prstGeom>
        </p:spPr>
        <p:txBody>
          <a:bodyPr wrap="square">
            <a:spAutoFit/>
          </a:bodyPr>
          <a:lstStyle/>
          <a:p>
            <a:r>
              <a:rPr lang="en-US" sz="2400" b="1" dirty="0" smtClean="0"/>
              <a:t>As a class, discuss and share your experiences!</a:t>
            </a:r>
          </a:p>
          <a:p>
            <a:endParaRPr lang="en-US" sz="2400" b="1" dirty="0"/>
          </a:p>
        </p:txBody>
      </p:sp>
    </p:spTree>
    <p:extLst>
      <p:ext uri="{BB962C8B-B14F-4D97-AF65-F5344CB8AC3E}">
        <p14:creationId xmlns:p14="http://schemas.microsoft.com/office/powerpoint/2010/main" val="1771487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vity- Demo">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Demo</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grpSp>
        <p:nvGrpSpPr>
          <p:cNvPr id="21" name="Group 20"/>
          <p:cNvGrpSpPr/>
          <p:nvPr userDrawn="1"/>
        </p:nvGrpSpPr>
        <p:grpSpPr>
          <a:xfrm>
            <a:off x="7484075" y="1752595"/>
            <a:ext cx="1430519" cy="1205721"/>
            <a:chOff x="7484075" y="1752595"/>
            <a:chExt cx="1430519" cy="1205721"/>
          </a:xfrm>
        </p:grpSpPr>
        <p:pic>
          <p:nvPicPr>
            <p:cNvPr id="15"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4075" y="2700058"/>
              <a:ext cx="1106063" cy="25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7602161" y="1752595"/>
              <a:ext cx="1312433" cy="875426"/>
              <a:chOff x="1914861" y="3040471"/>
              <a:chExt cx="1172372" cy="782002"/>
            </a:xfrm>
          </p:grpSpPr>
          <p:sp>
            <p:nvSpPr>
              <p:cNvPr id="3" name="Oval 2"/>
              <p:cNvSpPr/>
              <p:nvPr userDrawn="1"/>
            </p:nvSpPr>
            <p:spPr>
              <a:xfrm>
                <a:off x="1914861" y="3040471"/>
                <a:ext cx="777059" cy="777059"/>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a:off x="2029769" y="3155379"/>
                <a:ext cx="547243" cy="547243"/>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a:off x="2139169" y="3263901"/>
                <a:ext cx="330198" cy="330198"/>
              </a:xfrm>
              <a:prstGeom prst="ellipse">
                <a:avLst/>
              </a:prstGeom>
              <a:noFill/>
              <a:ln w="28575">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Arrow 4"/>
              <p:cNvSpPr/>
              <p:nvPr userDrawn="1"/>
            </p:nvSpPr>
            <p:spPr>
              <a:xfrm rot="12613136">
                <a:off x="2231300" y="3397519"/>
                <a:ext cx="855933" cy="424954"/>
              </a:xfrm>
              <a:prstGeom prst="rightArrow">
                <a:avLst>
                  <a:gd name="adj1" fmla="val 34943"/>
                  <a:gd name="adj2" fmla="val 107979"/>
                </a:avLst>
              </a:prstGeom>
              <a:solidFill>
                <a:srgbClr val="00B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629194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ctivity- Quiz">
    <p:spTree>
      <p:nvGrpSpPr>
        <p:cNvPr id="1" name=""/>
        <p:cNvGrpSpPr/>
        <p:nvPr/>
      </p:nvGrpSpPr>
      <p:grpSpPr>
        <a:xfrm>
          <a:off x="0" y="0"/>
          <a:ext cx="0" cy="0"/>
          <a:chOff x="0" y="0"/>
          <a:chExt cx="0" cy="0"/>
        </a:xfrm>
      </p:grpSpPr>
      <p:cxnSp>
        <p:nvCxnSpPr>
          <p:cNvPr id="10" name="Straight Connector 9"/>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1" y="325102"/>
            <a:ext cx="9144000" cy="567783"/>
          </a:xfrm>
          <a:prstGeom prst="rect">
            <a:avLst/>
          </a:prstGeom>
        </p:spPr>
        <p:txBody>
          <a:bodyPr/>
          <a:lstStyle>
            <a:lvl1pPr>
              <a:defRPr b="1">
                <a:solidFill>
                  <a:schemeClr val="tx2">
                    <a:lumMod val="75000"/>
                  </a:schemeClr>
                </a:solidFill>
                <a:latin typeface="+mn-lt"/>
              </a:defRPr>
            </a:lvl1pPr>
          </a:lstStyle>
          <a:p>
            <a:r>
              <a:rPr lang="en-US" dirty="0" smtClean="0"/>
              <a:t>Quiz</a:t>
            </a:r>
            <a:endParaRPr lang="en-CA" dirty="0"/>
          </a:p>
        </p:txBody>
      </p:sp>
      <p:sp>
        <p:nvSpPr>
          <p:cNvPr id="12" name="Snip Same Side Corner Rectangle 11"/>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grpSp>
        <p:nvGrpSpPr>
          <p:cNvPr id="6" name="Group 5"/>
          <p:cNvGrpSpPr/>
          <p:nvPr userDrawn="1"/>
        </p:nvGrpSpPr>
        <p:grpSpPr>
          <a:xfrm>
            <a:off x="7689774" y="1349325"/>
            <a:ext cx="1272001" cy="1510852"/>
            <a:chOff x="7689774" y="1349325"/>
            <a:chExt cx="1272001" cy="1510852"/>
          </a:xfrm>
        </p:grpSpPr>
        <p:grpSp>
          <p:nvGrpSpPr>
            <p:cNvPr id="7" name="Group 6"/>
            <p:cNvGrpSpPr/>
            <p:nvPr/>
          </p:nvGrpSpPr>
          <p:grpSpPr>
            <a:xfrm>
              <a:off x="7689774" y="1349325"/>
              <a:ext cx="1272001" cy="1047003"/>
              <a:chOff x="6400800" y="1856101"/>
              <a:chExt cx="1272001" cy="1047003"/>
            </a:xfrm>
          </p:grpSpPr>
          <p:grpSp>
            <p:nvGrpSpPr>
              <p:cNvPr id="9" name="Group 8"/>
              <p:cNvGrpSpPr/>
              <p:nvPr/>
            </p:nvGrpSpPr>
            <p:grpSpPr>
              <a:xfrm rot="20240561">
                <a:off x="6732529" y="1887201"/>
                <a:ext cx="940272" cy="940272"/>
                <a:chOff x="7090036" y="1856101"/>
                <a:chExt cx="940272" cy="940272"/>
              </a:xfrm>
            </p:grpSpPr>
            <p:sp>
              <p:nvSpPr>
                <p:cNvPr id="20" name="Freeform 112"/>
                <p:cNvSpPr>
                  <a:spLocks/>
                </p:cNvSpPr>
                <p:nvPr/>
              </p:nvSpPr>
              <p:spPr bwMode="auto">
                <a:xfrm>
                  <a:off x="7455978" y="1856101"/>
                  <a:ext cx="574330" cy="579409"/>
                </a:xfrm>
                <a:custGeom>
                  <a:avLst/>
                  <a:gdLst>
                    <a:gd name="T0" fmla="*/ 491 w 574"/>
                    <a:gd name="T1" fmla="*/ 83 h 580"/>
                    <a:gd name="T2" fmla="*/ 346 w 574"/>
                    <a:gd name="T3" fmla="*/ 0 h 580"/>
                    <a:gd name="T4" fmla="*/ 186 w 574"/>
                    <a:gd name="T5" fmla="*/ 171 h 580"/>
                    <a:gd name="T6" fmla="*/ 122 w 574"/>
                    <a:gd name="T7" fmla="*/ 238 h 580"/>
                    <a:gd name="T8" fmla="*/ 35 w 574"/>
                    <a:gd name="T9" fmla="*/ 332 h 580"/>
                    <a:gd name="T10" fmla="*/ 6 w 574"/>
                    <a:gd name="T11" fmla="*/ 387 h 580"/>
                    <a:gd name="T12" fmla="*/ 35 w 574"/>
                    <a:gd name="T13" fmla="*/ 480 h 580"/>
                    <a:gd name="T14" fmla="*/ 59 w 574"/>
                    <a:gd name="T15" fmla="*/ 504 h 580"/>
                    <a:gd name="T16" fmla="*/ 94 w 574"/>
                    <a:gd name="T17" fmla="*/ 540 h 580"/>
                    <a:gd name="T18" fmla="*/ 242 w 574"/>
                    <a:gd name="T19" fmla="*/ 540 h 580"/>
                    <a:gd name="T20" fmla="*/ 265 w 574"/>
                    <a:gd name="T21" fmla="*/ 518 h 580"/>
                    <a:gd name="T22" fmla="*/ 333 w 574"/>
                    <a:gd name="T23" fmla="*/ 455 h 580"/>
                    <a:gd name="T24" fmla="*/ 393 w 574"/>
                    <a:gd name="T25" fmla="*/ 399 h 580"/>
                    <a:gd name="T26" fmla="*/ 405 w 574"/>
                    <a:gd name="T27" fmla="*/ 387 h 580"/>
                    <a:gd name="T28" fmla="*/ 424 w 574"/>
                    <a:gd name="T29" fmla="*/ 369 h 580"/>
                    <a:gd name="T30" fmla="*/ 574 w 574"/>
                    <a:gd name="T31" fmla="*/ 228 h 580"/>
                    <a:gd name="T32" fmla="*/ 491 w 574"/>
                    <a:gd name="T33" fmla="*/ 83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4" h="580">
                      <a:moveTo>
                        <a:pt x="491" y="83"/>
                      </a:moveTo>
                      <a:cubicBezTo>
                        <a:pt x="448" y="40"/>
                        <a:pt x="397" y="12"/>
                        <a:pt x="346" y="0"/>
                      </a:cubicBezTo>
                      <a:cubicBezTo>
                        <a:pt x="186" y="171"/>
                        <a:pt x="186" y="171"/>
                        <a:pt x="186" y="171"/>
                      </a:cubicBezTo>
                      <a:cubicBezTo>
                        <a:pt x="122" y="238"/>
                        <a:pt x="122" y="238"/>
                        <a:pt x="122" y="238"/>
                      </a:cubicBezTo>
                      <a:cubicBezTo>
                        <a:pt x="35" y="332"/>
                        <a:pt x="35" y="332"/>
                        <a:pt x="35" y="332"/>
                      </a:cubicBezTo>
                      <a:cubicBezTo>
                        <a:pt x="19" y="348"/>
                        <a:pt x="10" y="367"/>
                        <a:pt x="6" y="387"/>
                      </a:cubicBezTo>
                      <a:cubicBezTo>
                        <a:pt x="0" y="419"/>
                        <a:pt x="9" y="455"/>
                        <a:pt x="35" y="480"/>
                      </a:cubicBezTo>
                      <a:cubicBezTo>
                        <a:pt x="59" y="504"/>
                        <a:pt x="59" y="504"/>
                        <a:pt x="59" y="504"/>
                      </a:cubicBezTo>
                      <a:cubicBezTo>
                        <a:pt x="94" y="540"/>
                        <a:pt x="94" y="540"/>
                        <a:pt x="94" y="540"/>
                      </a:cubicBezTo>
                      <a:cubicBezTo>
                        <a:pt x="135" y="580"/>
                        <a:pt x="201" y="580"/>
                        <a:pt x="242" y="540"/>
                      </a:cubicBezTo>
                      <a:cubicBezTo>
                        <a:pt x="265" y="518"/>
                        <a:pt x="265" y="518"/>
                        <a:pt x="265" y="518"/>
                      </a:cubicBezTo>
                      <a:cubicBezTo>
                        <a:pt x="333" y="455"/>
                        <a:pt x="333" y="455"/>
                        <a:pt x="333" y="455"/>
                      </a:cubicBezTo>
                      <a:cubicBezTo>
                        <a:pt x="393" y="399"/>
                        <a:pt x="393" y="399"/>
                        <a:pt x="393" y="399"/>
                      </a:cubicBezTo>
                      <a:cubicBezTo>
                        <a:pt x="405" y="387"/>
                        <a:pt x="405" y="387"/>
                        <a:pt x="405" y="387"/>
                      </a:cubicBezTo>
                      <a:cubicBezTo>
                        <a:pt x="424" y="369"/>
                        <a:pt x="424" y="369"/>
                        <a:pt x="424" y="369"/>
                      </a:cubicBezTo>
                      <a:cubicBezTo>
                        <a:pt x="574" y="228"/>
                        <a:pt x="574" y="228"/>
                        <a:pt x="574" y="228"/>
                      </a:cubicBezTo>
                      <a:cubicBezTo>
                        <a:pt x="562" y="177"/>
                        <a:pt x="534" y="126"/>
                        <a:pt x="491" y="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p>
              </p:txBody>
            </p:sp>
            <p:sp>
              <p:nvSpPr>
                <p:cNvPr id="21" name="Freeform 113"/>
                <p:cNvSpPr>
                  <a:spLocks/>
                </p:cNvSpPr>
                <p:nvPr/>
              </p:nvSpPr>
              <p:spPr bwMode="auto">
                <a:xfrm>
                  <a:off x="7090036" y="2323695"/>
                  <a:ext cx="467594" cy="472678"/>
                </a:xfrm>
                <a:custGeom>
                  <a:avLst/>
                  <a:gdLst>
                    <a:gd name="T0" fmla="*/ 223 w 472"/>
                    <a:gd name="T1" fmla="*/ 279 h 472"/>
                    <a:gd name="T2" fmla="*/ 23 w 472"/>
                    <a:gd name="T3" fmla="*/ 472 h 472"/>
                    <a:gd name="T4" fmla="*/ 365 w 472"/>
                    <a:gd name="T5" fmla="*/ 366 h 472"/>
                    <a:gd name="T6" fmla="*/ 472 w 472"/>
                    <a:gd name="T7" fmla="*/ 112 h 472"/>
                    <a:gd name="T8" fmla="*/ 449 w 472"/>
                    <a:gd name="T9" fmla="*/ 89 h 472"/>
                    <a:gd name="T10" fmla="*/ 425 w 472"/>
                    <a:gd name="T11" fmla="*/ 65 h 472"/>
                    <a:gd name="T12" fmla="*/ 407 w 472"/>
                    <a:gd name="T13" fmla="*/ 47 h 472"/>
                    <a:gd name="T14" fmla="*/ 405 w 472"/>
                    <a:gd name="T15" fmla="*/ 45 h 472"/>
                    <a:gd name="T16" fmla="*/ 387 w 472"/>
                    <a:gd name="T17" fmla="*/ 27 h 472"/>
                    <a:gd name="T18" fmla="*/ 360 w 472"/>
                    <a:gd name="T19" fmla="*/ 0 h 472"/>
                    <a:gd name="T20" fmla="*/ 106 w 472"/>
                    <a:gd name="T21" fmla="*/ 107 h 472"/>
                    <a:gd name="T22" fmla="*/ 105 w 472"/>
                    <a:gd name="T23" fmla="*/ 115 h 472"/>
                    <a:gd name="T24" fmla="*/ 0 w 472"/>
                    <a:gd name="T25" fmla="*/ 449 h 472"/>
                    <a:gd name="T26" fmla="*/ 193 w 472"/>
                    <a:gd name="T27" fmla="*/ 249 h 472"/>
                    <a:gd name="T28" fmla="*/ 205 w 472"/>
                    <a:gd name="T29" fmla="*/ 183 h 472"/>
                    <a:gd name="T30" fmla="*/ 289 w 472"/>
                    <a:gd name="T31" fmla="*/ 183 h 472"/>
                    <a:gd name="T32" fmla="*/ 289 w 472"/>
                    <a:gd name="T33" fmla="*/ 267 h 472"/>
                    <a:gd name="T34" fmla="*/ 223 w 472"/>
                    <a:gd name="T35" fmla="*/ 27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472">
                      <a:moveTo>
                        <a:pt x="223" y="279"/>
                      </a:moveTo>
                      <a:cubicBezTo>
                        <a:pt x="23" y="472"/>
                        <a:pt x="23" y="472"/>
                        <a:pt x="23" y="472"/>
                      </a:cubicBezTo>
                      <a:cubicBezTo>
                        <a:pt x="23" y="472"/>
                        <a:pt x="197" y="367"/>
                        <a:pt x="365" y="366"/>
                      </a:cubicBezTo>
                      <a:cubicBezTo>
                        <a:pt x="422" y="192"/>
                        <a:pt x="472" y="112"/>
                        <a:pt x="472" y="112"/>
                      </a:cubicBezTo>
                      <a:cubicBezTo>
                        <a:pt x="449" y="89"/>
                        <a:pt x="449" y="89"/>
                        <a:pt x="449" y="89"/>
                      </a:cubicBezTo>
                      <a:cubicBezTo>
                        <a:pt x="425" y="65"/>
                        <a:pt x="425" y="65"/>
                        <a:pt x="425" y="65"/>
                      </a:cubicBezTo>
                      <a:cubicBezTo>
                        <a:pt x="407" y="47"/>
                        <a:pt x="407" y="47"/>
                        <a:pt x="407" y="47"/>
                      </a:cubicBezTo>
                      <a:cubicBezTo>
                        <a:pt x="405" y="45"/>
                        <a:pt x="405" y="45"/>
                        <a:pt x="405" y="45"/>
                      </a:cubicBezTo>
                      <a:cubicBezTo>
                        <a:pt x="387" y="27"/>
                        <a:pt x="387" y="27"/>
                        <a:pt x="387" y="27"/>
                      </a:cubicBezTo>
                      <a:cubicBezTo>
                        <a:pt x="360" y="0"/>
                        <a:pt x="360" y="0"/>
                        <a:pt x="360" y="0"/>
                      </a:cubicBezTo>
                      <a:cubicBezTo>
                        <a:pt x="360" y="0"/>
                        <a:pt x="280" y="50"/>
                        <a:pt x="106" y="107"/>
                      </a:cubicBezTo>
                      <a:cubicBezTo>
                        <a:pt x="106" y="110"/>
                        <a:pt x="105" y="113"/>
                        <a:pt x="105" y="115"/>
                      </a:cubicBezTo>
                      <a:cubicBezTo>
                        <a:pt x="102" y="281"/>
                        <a:pt x="0" y="449"/>
                        <a:pt x="0" y="449"/>
                      </a:cubicBezTo>
                      <a:cubicBezTo>
                        <a:pt x="193" y="249"/>
                        <a:pt x="193" y="249"/>
                        <a:pt x="193" y="249"/>
                      </a:cubicBezTo>
                      <a:cubicBezTo>
                        <a:pt x="183" y="227"/>
                        <a:pt x="187" y="201"/>
                        <a:pt x="205" y="183"/>
                      </a:cubicBezTo>
                      <a:cubicBezTo>
                        <a:pt x="228" y="160"/>
                        <a:pt x="266" y="160"/>
                        <a:pt x="289" y="183"/>
                      </a:cubicBezTo>
                      <a:cubicBezTo>
                        <a:pt x="312" y="206"/>
                        <a:pt x="312" y="244"/>
                        <a:pt x="289" y="267"/>
                      </a:cubicBezTo>
                      <a:cubicBezTo>
                        <a:pt x="271" y="285"/>
                        <a:pt x="245" y="289"/>
                        <a:pt x="223" y="27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p>
              </p:txBody>
            </p:sp>
          </p:grpSp>
          <p:sp>
            <p:nvSpPr>
              <p:cNvPr id="14" name="Oval 13"/>
              <p:cNvSpPr/>
              <p:nvPr/>
            </p:nvSpPr>
            <p:spPr>
              <a:xfrm>
                <a:off x="6400800" y="1856101"/>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6400800" y="2435510"/>
                <a:ext cx="467594" cy="4675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ultiply 15"/>
              <p:cNvSpPr/>
              <p:nvPr/>
            </p:nvSpPr>
            <p:spPr>
              <a:xfrm>
                <a:off x="6423581" y="2458291"/>
                <a:ext cx="422031" cy="422031"/>
              </a:xfrm>
              <a:prstGeom prst="mathMultiply">
                <a:avLst>
                  <a:gd name="adj1" fmla="val 2113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6491173" y="1957969"/>
                <a:ext cx="215648" cy="263857"/>
                <a:chOff x="5549879" y="2539395"/>
                <a:chExt cx="215648" cy="263857"/>
              </a:xfrm>
            </p:grpSpPr>
            <p:sp>
              <p:nvSpPr>
                <p:cNvPr id="18" name="Rectangle 17"/>
                <p:cNvSpPr/>
                <p:nvPr/>
              </p:nvSpPr>
              <p:spPr>
                <a:xfrm rot="2226770">
                  <a:off x="5686551" y="2539395"/>
                  <a:ext cx="78976" cy="2638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rot="7623068">
                  <a:off x="5585575" y="2638904"/>
                  <a:ext cx="87208" cy="158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407" y="2577335"/>
              <a:ext cx="1166091" cy="28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19283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8/3/2016</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dirty="0"/>
          </a:p>
        </p:txBody>
      </p:sp>
    </p:spTree>
    <p:extLst>
      <p:ext uri="{BB962C8B-B14F-4D97-AF65-F5344CB8AC3E}">
        <p14:creationId xmlns:p14="http://schemas.microsoft.com/office/powerpoint/2010/main" val="1653016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8/3/2016</a:t>
            </a:fld>
            <a:endParaRPr lang="en-US" dirty="0"/>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dirty="0"/>
          </a:p>
        </p:txBody>
      </p:sp>
    </p:spTree>
    <p:extLst>
      <p:ext uri="{BB962C8B-B14F-4D97-AF65-F5344CB8AC3E}">
        <p14:creationId xmlns:p14="http://schemas.microsoft.com/office/powerpoint/2010/main" val="606310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8/3/2016</a:t>
            </a:fld>
            <a:endParaRPr lang="en-US" dirty="0"/>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dirty="0"/>
          </a:p>
        </p:txBody>
      </p:sp>
    </p:spTree>
    <p:extLst>
      <p:ext uri="{BB962C8B-B14F-4D97-AF65-F5344CB8AC3E}">
        <p14:creationId xmlns:p14="http://schemas.microsoft.com/office/powerpoint/2010/main" val="3063921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8/3/2016</a:t>
            </a:fld>
            <a:endParaRPr lang="en-US" dirty="0"/>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dirty="0"/>
          </a:p>
        </p:txBody>
      </p:sp>
    </p:spTree>
    <p:extLst>
      <p:ext uri="{BB962C8B-B14F-4D97-AF65-F5344CB8AC3E}">
        <p14:creationId xmlns:p14="http://schemas.microsoft.com/office/powerpoint/2010/main" val="12301873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8/3/2016</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dirty="0"/>
          </a:p>
        </p:txBody>
      </p:sp>
    </p:spTree>
    <p:extLst>
      <p:ext uri="{BB962C8B-B14F-4D97-AF65-F5344CB8AC3E}">
        <p14:creationId xmlns:p14="http://schemas.microsoft.com/office/powerpoint/2010/main" val="770965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E4999703-06A1-4194-8980-CCFFC992A07E}" type="datetimeFigureOut">
              <a:rPr lang="en-US" smtClean="0"/>
              <a:t>8/3/2016</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EEC32BD9-424A-4706-99CA-A96DB9397842}" type="slidenum">
              <a:rPr lang="en-US" smtClean="0"/>
              <a:t>‹#›</a:t>
            </a:fld>
            <a:endParaRPr lang="en-US" dirty="0"/>
          </a:p>
        </p:txBody>
      </p:sp>
    </p:spTree>
    <p:extLst>
      <p:ext uri="{BB962C8B-B14F-4D97-AF65-F5344CB8AC3E}">
        <p14:creationId xmlns:p14="http://schemas.microsoft.com/office/powerpoint/2010/main" val="220336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0287001" cy="6858000"/>
          </a:xfrm>
          <a:prstGeom prst="rect">
            <a:avLst/>
          </a:prstGeom>
        </p:spPr>
      </p:pic>
      <p:sp>
        <p:nvSpPr>
          <p:cNvPr id="9" name="Rectangle 8"/>
          <p:cNvSpPr/>
          <p:nvPr userDrawn="1"/>
        </p:nvSpPr>
        <p:spPr>
          <a:xfrm>
            <a:off x="0" y="4583017"/>
            <a:ext cx="10287001" cy="2274982"/>
          </a:xfrm>
          <a:prstGeom prst="rect">
            <a:avLst/>
          </a:prstGeom>
          <a:solidFill>
            <a:schemeClr val="accent1">
              <a:lumMod val="75000"/>
              <a:alpha val="4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userDrawn="1"/>
        </p:nvGrpSpPr>
        <p:grpSpPr>
          <a:xfrm>
            <a:off x="7667905" y="90259"/>
            <a:ext cx="2524120" cy="169165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3" name="Group 12"/>
          <p:cNvGrpSpPr/>
          <p:nvPr userDrawn="1"/>
        </p:nvGrpSpPr>
        <p:grpSpPr>
          <a:xfrm>
            <a:off x="227903" y="90259"/>
            <a:ext cx="2823933" cy="822099"/>
            <a:chOff x="448031" y="5788818"/>
            <a:chExt cx="2183719" cy="635721"/>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5" name="Freeform 14"/>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002266"/>
                </a:solidFill>
              </a:endParaRPr>
            </a:p>
          </p:txBody>
        </p:sp>
      </p:grpSp>
      <p:pic>
        <p:nvPicPr>
          <p:cNvPr id="16" name="Picture 15"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7903" y="1057958"/>
            <a:ext cx="4693923" cy="228600"/>
          </a:xfrm>
          <a:prstGeom prst="rect">
            <a:avLst/>
          </a:prstGeom>
        </p:spPr>
      </p:pic>
      <p:sp>
        <p:nvSpPr>
          <p:cNvPr id="19" name="TextBox 18"/>
          <p:cNvSpPr txBox="1"/>
          <p:nvPr userDrawn="1"/>
        </p:nvSpPr>
        <p:spPr>
          <a:xfrm>
            <a:off x="0" y="4735168"/>
            <a:ext cx="5846326" cy="1015663"/>
          </a:xfrm>
          <a:prstGeom prst="rect">
            <a:avLst/>
          </a:prstGeom>
          <a:noFill/>
        </p:spPr>
        <p:txBody>
          <a:bodyPr wrap="square" rtlCol="0">
            <a:spAutoFit/>
          </a:bodyPr>
          <a:lstStyle/>
          <a:p>
            <a:r>
              <a:rPr lang="en-US" sz="6000" dirty="0" smtClean="0">
                <a:solidFill>
                  <a:schemeClr val="bg1"/>
                </a:solidFill>
              </a:rPr>
              <a:t>Course title</a:t>
            </a:r>
            <a:endParaRPr lang="en-US" sz="6000" dirty="0">
              <a:solidFill>
                <a:schemeClr val="bg1"/>
              </a:solidFill>
            </a:endParaRPr>
          </a:p>
        </p:txBody>
      </p:sp>
      <p:sp>
        <p:nvSpPr>
          <p:cNvPr id="20" name="Text Placeholder 3"/>
          <p:cNvSpPr txBox="1">
            <a:spLocks/>
          </p:cNvSpPr>
          <p:nvPr userDrawn="1"/>
        </p:nvSpPr>
        <p:spPr>
          <a:xfrm>
            <a:off x="33181" y="5938087"/>
            <a:ext cx="5607669" cy="46756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dirty="0" smtClean="0">
                <a:solidFill>
                  <a:schemeClr val="bg1"/>
                </a:solidFill>
              </a:rPr>
              <a:t>Module 1: Name</a:t>
            </a:r>
            <a:endParaRPr lang="en-GB" sz="4000" dirty="0">
              <a:solidFill>
                <a:schemeClr val="bg1"/>
              </a:solidFill>
            </a:endParaRPr>
          </a:p>
        </p:txBody>
      </p:sp>
    </p:spTree>
    <p:extLst>
      <p:ext uri="{BB962C8B-B14F-4D97-AF65-F5344CB8AC3E}">
        <p14:creationId xmlns:p14="http://schemas.microsoft.com/office/powerpoint/2010/main" val="49132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b="1" baseline="0">
                <a:solidFill>
                  <a:schemeClr val="tx2">
                    <a:lumMod val="75000"/>
                  </a:schemeClr>
                </a:solidFill>
                <a:latin typeface="+mn-lt"/>
              </a:defRPr>
            </a:lvl1pPr>
          </a:lstStyle>
          <a:p>
            <a:r>
              <a:rPr lang="en-US" dirty="0" smtClean="0"/>
              <a:t>Master Slide Title</a:t>
            </a:r>
            <a:endParaRPr lang="en-CA" dirty="0"/>
          </a:p>
        </p:txBody>
      </p:sp>
      <p:sp>
        <p:nvSpPr>
          <p:cNvPr id="4"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spTree>
    <p:extLst>
      <p:ext uri="{BB962C8B-B14F-4D97-AF65-F5344CB8AC3E}">
        <p14:creationId xmlns:p14="http://schemas.microsoft.com/office/powerpoint/2010/main" val="26858967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Map_Module1">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tx2">
                    <a:lumMod val="75000"/>
                  </a:schemeClr>
                </a:solidFill>
                <a:latin typeface="+mn-lt"/>
              </a:rPr>
              <a:t>Course Map/Module Map</a:t>
            </a:r>
            <a:endParaRPr lang="en-US" b="1" dirty="0">
              <a:solidFill>
                <a:schemeClr val="tx2">
                  <a:lumMod val="75000"/>
                </a:schemeClr>
              </a:solidFill>
              <a:latin typeface="+mn-lt"/>
            </a:endParaRPr>
          </a:p>
        </p:txBody>
      </p:sp>
      <p:sp>
        <p:nvSpPr>
          <p:cNvPr id="9" name="Rounded Rectangle 8"/>
          <p:cNvSpPr/>
          <p:nvPr userDrawn="1"/>
        </p:nvSpPr>
        <p:spPr>
          <a:xfrm>
            <a:off x="210608" y="24633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1</a:t>
            </a:r>
            <a:endParaRPr lang="en-US" b="1" dirty="0">
              <a:solidFill>
                <a:srgbClr val="333F50"/>
              </a:solidFill>
            </a:endParaRP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2</a:t>
            </a:r>
            <a:endParaRPr lang="en-US" b="1" dirty="0">
              <a:solidFill>
                <a:srgbClr val="333F50"/>
              </a:solidFill>
            </a:endParaRP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3</a:t>
            </a:r>
            <a:endParaRPr lang="en-US" b="1" dirty="0">
              <a:solidFill>
                <a:srgbClr val="333F50"/>
              </a:solidFill>
            </a:endParaRP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4</a:t>
            </a:r>
            <a:endParaRPr lang="en-US" b="1" dirty="0">
              <a:solidFill>
                <a:srgbClr val="333F50"/>
              </a:solidFill>
            </a:endParaRP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userDrawn="1">
            <p:extLst>
              <p:ext uri="{D42A27DB-BD31-4B8C-83A1-F6EECF244321}">
                <p14:modId xmlns:p14="http://schemas.microsoft.com/office/powerpoint/2010/main" val="422545657"/>
              </p:ext>
            </p:extLst>
          </p:nvPr>
        </p:nvGraphicFramePr>
        <p:xfrm>
          <a:off x="146060" y="3341081"/>
          <a:ext cx="2134007" cy="3017520"/>
        </p:xfrm>
        <a:graphic>
          <a:graphicData uri="http://schemas.openxmlformats.org/drawingml/2006/table">
            <a:tbl>
              <a:tblPr firstRow="1" bandRow="1">
                <a:tableStyleId>{5C22544A-7EE6-4342-B048-85BDC9FD1C3A}</a:tableStyleId>
              </a:tblPr>
              <a:tblGrid>
                <a:gridCol w="2134007"/>
              </a:tblGrid>
              <a:tr h="270747">
                <a:tc>
                  <a:txBody>
                    <a:bodyPr/>
                    <a:lstStyle/>
                    <a:p>
                      <a:pPr algn="ctr"/>
                      <a:r>
                        <a:rPr lang="en-US" sz="1200" dirty="0" smtClean="0">
                          <a:solidFill>
                            <a:srgbClr val="333F50"/>
                          </a:solidFill>
                        </a:rPr>
                        <a:t>Module Map</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tr>
              <a:tr h="270747">
                <a:tc>
                  <a:txBody>
                    <a:bodyPr/>
                    <a:lstStyle/>
                    <a:p>
                      <a:pPr algn="ctr"/>
                      <a:r>
                        <a:rPr lang="en-US" sz="1200" b="0" dirty="0" smtClean="0">
                          <a:solidFill>
                            <a:srgbClr val="333F50"/>
                          </a:solidFill>
                        </a:rPr>
                        <a:t>Topic 1</a:t>
                      </a:r>
                      <a:endParaRPr lang="en-US" sz="1200" b="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Activity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Break</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2</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3</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Lunch</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4</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Discussion</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5</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Module Summary </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bl>
          </a:graphicData>
        </a:graphic>
      </p:graphicFrame>
      <p:cxnSp>
        <p:nvCxnSpPr>
          <p:cNvPr id="17" name="Straight Arrow Connector 16"/>
          <p:cNvCxnSpPr>
            <a:stCxn id="9" idx="2"/>
          </p:cNvCxnSpPr>
          <p:nvPr userDrawn="1"/>
        </p:nvCxnSpPr>
        <p:spPr>
          <a:xfrm>
            <a:off x="1196927" y="3034813"/>
            <a:ext cx="0" cy="3062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8081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urseMap_Module2">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tx2">
                    <a:lumMod val="75000"/>
                  </a:schemeClr>
                </a:solidFill>
                <a:latin typeface="+mn-lt"/>
              </a:rPr>
              <a:t>Course Map/Module Map</a:t>
            </a:r>
            <a:endParaRPr lang="en-US" b="1" dirty="0">
              <a:solidFill>
                <a:schemeClr val="tx2">
                  <a:lumMod val="75000"/>
                </a:schemeClr>
              </a:solidFill>
              <a:latin typeface="+mn-lt"/>
            </a:endParaRP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1</a:t>
            </a:r>
            <a:endParaRPr lang="en-US" b="1" dirty="0">
              <a:solidFill>
                <a:srgbClr val="333F50"/>
              </a:solidFill>
            </a:endParaRPr>
          </a:p>
        </p:txBody>
      </p:sp>
      <p:sp>
        <p:nvSpPr>
          <p:cNvPr id="10" name="Rounded Rectangle 9"/>
          <p:cNvSpPr/>
          <p:nvPr userDrawn="1"/>
        </p:nvSpPr>
        <p:spPr>
          <a:xfrm>
            <a:off x="2441090" y="217756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2</a:t>
            </a:r>
            <a:endParaRPr lang="en-US" b="1" dirty="0">
              <a:solidFill>
                <a:srgbClr val="333F50"/>
              </a:solidFill>
            </a:endParaRP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3</a:t>
            </a:r>
            <a:endParaRPr lang="en-US" b="1" dirty="0">
              <a:solidFill>
                <a:srgbClr val="333F50"/>
              </a:solidFill>
            </a:endParaRP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4</a:t>
            </a:r>
            <a:endParaRPr lang="en-US" b="1" dirty="0">
              <a:solidFill>
                <a:srgbClr val="333F50"/>
              </a:solidFill>
            </a:endParaRP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userDrawn="1">
            <p:extLst>
              <p:ext uri="{D42A27DB-BD31-4B8C-83A1-F6EECF244321}">
                <p14:modId xmlns:p14="http://schemas.microsoft.com/office/powerpoint/2010/main" val="2257072089"/>
              </p:ext>
            </p:extLst>
          </p:nvPr>
        </p:nvGraphicFramePr>
        <p:xfrm>
          <a:off x="2386953" y="3341081"/>
          <a:ext cx="2134007" cy="3017520"/>
        </p:xfrm>
        <a:graphic>
          <a:graphicData uri="http://schemas.openxmlformats.org/drawingml/2006/table">
            <a:tbl>
              <a:tblPr firstRow="1" bandRow="1">
                <a:tableStyleId>{5C22544A-7EE6-4342-B048-85BDC9FD1C3A}</a:tableStyleId>
              </a:tblPr>
              <a:tblGrid>
                <a:gridCol w="2134007"/>
              </a:tblGrid>
              <a:tr h="270747">
                <a:tc>
                  <a:txBody>
                    <a:bodyPr/>
                    <a:lstStyle/>
                    <a:p>
                      <a:pPr algn="ctr"/>
                      <a:r>
                        <a:rPr lang="en-US" sz="1200" dirty="0" smtClean="0">
                          <a:solidFill>
                            <a:srgbClr val="333F50"/>
                          </a:solidFill>
                        </a:rPr>
                        <a:t>Module Map</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tr>
              <a:tr h="270747">
                <a:tc>
                  <a:txBody>
                    <a:bodyPr/>
                    <a:lstStyle/>
                    <a:p>
                      <a:pPr algn="ctr"/>
                      <a:r>
                        <a:rPr lang="en-US" sz="1200" b="0" dirty="0" smtClean="0">
                          <a:solidFill>
                            <a:srgbClr val="333F50"/>
                          </a:solidFill>
                        </a:rPr>
                        <a:t>Topic 1</a:t>
                      </a:r>
                      <a:endParaRPr lang="en-US" sz="1200" b="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Activity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Break</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2</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3</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Lunch</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4</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Discussion</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5</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Module Summary </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bl>
          </a:graphicData>
        </a:graphic>
      </p:graphicFrame>
      <p:cxnSp>
        <p:nvCxnSpPr>
          <p:cNvPr id="22" name="Straight Arrow Connector 21"/>
          <p:cNvCxnSpPr/>
          <p:nvPr userDrawn="1"/>
        </p:nvCxnSpPr>
        <p:spPr>
          <a:xfrm>
            <a:off x="3427409" y="2749063"/>
            <a:ext cx="0" cy="59201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911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urseMap_Module3">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tx2">
                    <a:lumMod val="75000"/>
                  </a:schemeClr>
                </a:solidFill>
                <a:latin typeface="+mn-lt"/>
              </a:rPr>
              <a:t>Course Map/Module Map</a:t>
            </a:r>
            <a:endParaRPr lang="en-US" b="1" dirty="0">
              <a:solidFill>
                <a:schemeClr val="tx2">
                  <a:lumMod val="75000"/>
                </a:schemeClr>
              </a:solidFill>
              <a:latin typeface="+mn-lt"/>
            </a:endParaRP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1</a:t>
            </a:r>
            <a:endParaRPr lang="en-US" b="1" dirty="0">
              <a:solidFill>
                <a:srgbClr val="333F50"/>
              </a:solidFill>
            </a:endParaRP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2</a:t>
            </a:r>
            <a:endParaRPr lang="en-US" b="1" dirty="0">
              <a:solidFill>
                <a:srgbClr val="333F50"/>
              </a:solidFill>
            </a:endParaRPr>
          </a:p>
        </p:txBody>
      </p:sp>
      <p:sp>
        <p:nvSpPr>
          <p:cNvPr id="11" name="Rounded Rectangle 10"/>
          <p:cNvSpPr/>
          <p:nvPr userDrawn="1"/>
        </p:nvSpPr>
        <p:spPr>
          <a:xfrm>
            <a:off x="4671572" y="1888588"/>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3</a:t>
            </a:r>
            <a:endParaRPr lang="en-US" b="1" dirty="0">
              <a:solidFill>
                <a:srgbClr val="333F50"/>
              </a:solidFill>
            </a:endParaRPr>
          </a:p>
        </p:txBody>
      </p:sp>
      <p:sp>
        <p:nvSpPr>
          <p:cNvPr id="12" name="Rounded Rectangle 11"/>
          <p:cNvSpPr/>
          <p:nvPr userDrawn="1"/>
        </p:nvSpPr>
        <p:spPr>
          <a:xfrm>
            <a:off x="6902054" y="15235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4</a:t>
            </a:r>
            <a:endParaRPr lang="en-US" b="1" dirty="0">
              <a:solidFill>
                <a:srgbClr val="333F50"/>
              </a:solidFill>
            </a:endParaRP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userDrawn="1">
            <p:extLst>
              <p:ext uri="{D42A27DB-BD31-4B8C-83A1-F6EECF244321}">
                <p14:modId xmlns:p14="http://schemas.microsoft.com/office/powerpoint/2010/main" val="461224971"/>
              </p:ext>
            </p:extLst>
          </p:nvPr>
        </p:nvGraphicFramePr>
        <p:xfrm>
          <a:off x="4617088" y="3341081"/>
          <a:ext cx="2134007" cy="3017520"/>
        </p:xfrm>
        <a:graphic>
          <a:graphicData uri="http://schemas.openxmlformats.org/drawingml/2006/table">
            <a:tbl>
              <a:tblPr firstRow="1" bandRow="1">
                <a:tableStyleId>{5C22544A-7EE6-4342-B048-85BDC9FD1C3A}</a:tableStyleId>
              </a:tblPr>
              <a:tblGrid>
                <a:gridCol w="2134007"/>
              </a:tblGrid>
              <a:tr h="270747">
                <a:tc>
                  <a:txBody>
                    <a:bodyPr/>
                    <a:lstStyle/>
                    <a:p>
                      <a:pPr algn="ctr"/>
                      <a:r>
                        <a:rPr lang="en-US" sz="1200" dirty="0" smtClean="0">
                          <a:solidFill>
                            <a:srgbClr val="333F50"/>
                          </a:solidFill>
                        </a:rPr>
                        <a:t>Module Map</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tr>
              <a:tr h="270747">
                <a:tc>
                  <a:txBody>
                    <a:bodyPr/>
                    <a:lstStyle/>
                    <a:p>
                      <a:pPr algn="ctr"/>
                      <a:r>
                        <a:rPr lang="en-US" sz="1200" b="0" dirty="0" smtClean="0">
                          <a:solidFill>
                            <a:srgbClr val="333F50"/>
                          </a:solidFill>
                        </a:rPr>
                        <a:t>Topic 1</a:t>
                      </a:r>
                      <a:endParaRPr lang="en-US" sz="1200" b="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Activity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Break</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2</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3</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Lunch</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4</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Discussion</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5</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Module Summary </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bl>
          </a:graphicData>
        </a:graphic>
      </p:graphicFrame>
      <p:cxnSp>
        <p:nvCxnSpPr>
          <p:cNvPr id="23" name="Straight Arrow Connector 22"/>
          <p:cNvCxnSpPr>
            <a:stCxn id="11" idx="2"/>
          </p:cNvCxnSpPr>
          <p:nvPr userDrawn="1"/>
        </p:nvCxnSpPr>
        <p:spPr>
          <a:xfrm>
            <a:off x="5657891" y="2460088"/>
            <a:ext cx="26200" cy="880993"/>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7467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rseMap_Module4">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sp>
        <p:nvSpPr>
          <p:cNvPr id="6" name="Title 1"/>
          <p:cNvSpPr txBox="1">
            <a:spLocks/>
          </p:cNvSpPr>
          <p:nvPr userDrawn="1"/>
        </p:nvSpPr>
        <p:spPr>
          <a:xfrm>
            <a:off x="1" y="325102"/>
            <a:ext cx="9144000" cy="56778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tx2">
                    <a:lumMod val="75000"/>
                  </a:schemeClr>
                </a:solidFill>
                <a:latin typeface="+mn-lt"/>
              </a:rPr>
              <a:t>Course Map/Module Map</a:t>
            </a:r>
            <a:endParaRPr lang="en-US" b="1" dirty="0">
              <a:solidFill>
                <a:schemeClr val="tx2">
                  <a:lumMod val="75000"/>
                </a:schemeClr>
              </a:solidFill>
              <a:latin typeface="+mn-lt"/>
            </a:endParaRPr>
          </a:p>
        </p:txBody>
      </p:sp>
      <p:sp>
        <p:nvSpPr>
          <p:cNvPr id="9" name="Rounded Rectangle 8"/>
          <p:cNvSpPr/>
          <p:nvPr userDrawn="1"/>
        </p:nvSpPr>
        <p:spPr>
          <a:xfrm>
            <a:off x="210608" y="246331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1</a:t>
            </a:r>
            <a:endParaRPr lang="en-US" b="1" dirty="0">
              <a:solidFill>
                <a:srgbClr val="333F50"/>
              </a:solidFill>
            </a:endParaRPr>
          </a:p>
        </p:txBody>
      </p:sp>
      <p:sp>
        <p:nvSpPr>
          <p:cNvPr id="10" name="Rounded Rectangle 9"/>
          <p:cNvSpPr/>
          <p:nvPr userDrawn="1"/>
        </p:nvSpPr>
        <p:spPr>
          <a:xfrm>
            <a:off x="2441090" y="2177563"/>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2</a:t>
            </a:r>
            <a:endParaRPr lang="en-US" b="1" dirty="0">
              <a:solidFill>
                <a:srgbClr val="333F50"/>
              </a:solidFill>
            </a:endParaRPr>
          </a:p>
        </p:txBody>
      </p:sp>
      <p:sp>
        <p:nvSpPr>
          <p:cNvPr id="11" name="Rounded Rectangle 10"/>
          <p:cNvSpPr/>
          <p:nvPr userDrawn="1"/>
        </p:nvSpPr>
        <p:spPr>
          <a:xfrm>
            <a:off x="4671572" y="1888588"/>
            <a:ext cx="1972638" cy="571500"/>
          </a:xfrm>
          <a:prstGeom prst="roundRect">
            <a:avLst/>
          </a:prstGeom>
          <a:no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3</a:t>
            </a:r>
            <a:endParaRPr lang="en-US" b="1" dirty="0">
              <a:solidFill>
                <a:srgbClr val="333F50"/>
              </a:solidFill>
            </a:endParaRPr>
          </a:p>
        </p:txBody>
      </p:sp>
      <p:sp>
        <p:nvSpPr>
          <p:cNvPr id="12" name="Rounded Rectangle 11"/>
          <p:cNvSpPr/>
          <p:nvPr userDrawn="1"/>
        </p:nvSpPr>
        <p:spPr>
          <a:xfrm>
            <a:off x="6902054" y="1523513"/>
            <a:ext cx="1972638" cy="571500"/>
          </a:xfrm>
          <a:prstGeom prst="roundRect">
            <a:avLst/>
          </a:prstGeom>
          <a:solidFill>
            <a:schemeClr val="accent1">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33F50"/>
                </a:solidFill>
              </a:rPr>
              <a:t>Module 4</a:t>
            </a:r>
            <a:endParaRPr lang="en-US" b="1" dirty="0">
              <a:solidFill>
                <a:srgbClr val="333F50"/>
              </a:solidFill>
            </a:endParaRPr>
          </a:p>
        </p:txBody>
      </p:sp>
      <p:cxnSp>
        <p:nvCxnSpPr>
          <p:cNvPr id="13" name="Elbow Connector 12"/>
          <p:cNvCxnSpPr>
            <a:stCxn id="9" idx="3"/>
            <a:endCxn id="10" idx="1"/>
          </p:cNvCxnSpPr>
          <p:nvPr userDrawn="1"/>
        </p:nvCxnSpPr>
        <p:spPr>
          <a:xfrm flipV="1">
            <a:off x="2183246" y="2463313"/>
            <a:ext cx="257844" cy="285750"/>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0" idx="3"/>
            <a:endCxn id="11" idx="1"/>
          </p:cNvCxnSpPr>
          <p:nvPr userDrawn="1"/>
        </p:nvCxnSpPr>
        <p:spPr>
          <a:xfrm flipV="1">
            <a:off x="4413728" y="2174338"/>
            <a:ext cx="257844" cy="2889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2" idx="1"/>
          </p:cNvCxnSpPr>
          <p:nvPr userDrawn="1"/>
        </p:nvCxnSpPr>
        <p:spPr>
          <a:xfrm flipV="1">
            <a:off x="6644210" y="1809263"/>
            <a:ext cx="257844" cy="365075"/>
          </a:xfrm>
          <a:prstGeom prst="bentConnector3">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userDrawn="1">
            <p:extLst>
              <p:ext uri="{D42A27DB-BD31-4B8C-83A1-F6EECF244321}">
                <p14:modId xmlns:p14="http://schemas.microsoft.com/office/powerpoint/2010/main" val="4218869455"/>
              </p:ext>
            </p:extLst>
          </p:nvPr>
        </p:nvGraphicFramePr>
        <p:xfrm>
          <a:off x="6857981" y="3341081"/>
          <a:ext cx="2134007" cy="3017520"/>
        </p:xfrm>
        <a:graphic>
          <a:graphicData uri="http://schemas.openxmlformats.org/drawingml/2006/table">
            <a:tbl>
              <a:tblPr firstRow="1" bandRow="1">
                <a:tableStyleId>{5C22544A-7EE6-4342-B048-85BDC9FD1C3A}</a:tableStyleId>
              </a:tblPr>
              <a:tblGrid>
                <a:gridCol w="2134007"/>
              </a:tblGrid>
              <a:tr h="270747">
                <a:tc>
                  <a:txBody>
                    <a:bodyPr/>
                    <a:lstStyle/>
                    <a:p>
                      <a:pPr algn="ctr"/>
                      <a:r>
                        <a:rPr lang="en-US" sz="1200" dirty="0" smtClean="0">
                          <a:solidFill>
                            <a:srgbClr val="333F50"/>
                          </a:solidFill>
                        </a:rPr>
                        <a:t>Module Map</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60000"/>
                        <a:lumOff val="40000"/>
                      </a:schemeClr>
                    </a:solidFill>
                  </a:tcPr>
                </a:tc>
              </a:tr>
              <a:tr h="270747">
                <a:tc>
                  <a:txBody>
                    <a:bodyPr/>
                    <a:lstStyle/>
                    <a:p>
                      <a:pPr algn="ctr"/>
                      <a:r>
                        <a:rPr lang="en-US" sz="1200" b="0" dirty="0" smtClean="0">
                          <a:solidFill>
                            <a:srgbClr val="333F50"/>
                          </a:solidFill>
                        </a:rPr>
                        <a:t>Topic 1</a:t>
                      </a:r>
                      <a:endParaRPr lang="en-US" sz="1200" b="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Activity</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Break</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2</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3</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Lunch</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4</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Discussion</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Topic 5</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r h="270747">
                <a:tc>
                  <a:txBody>
                    <a:bodyPr/>
                    <a:lstStyle/>
                    <a:p>
                      <a:pPr algn="ctr"/>
                      <a:r>
                        <a:rPr lang="en-US" sz="1200" dirty="0" smtClean="0">
                          <a:solidFill>
                            <a:srgbClr val="333F50"/>
                          </a:solidFill>
                        </a:rPr>
                        <a:t>Module Summary </a:t>
                      </a:r>
                      <a:endParaRPr lang="en-US" sz="1200" dirty="0">
                        <a:solidFill>
                          <a:srgbClr val="333F50"/>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noFill/>
                  </a:tcPr>
                </a:tc>
              </a:tr>
            </a:tbl>
          </a:graphicData>
        </a:graphic>
      </p:graphicFrame>
      <p:cxnSp>
        <p:nvCxnSpPr>
          <p:cNvPr id="24" name="Straight Arrow Connector 23"/>
          <p:cNvCxnSpPr>
            <a:stCxn id="12" idx="2"/>
          </p:cNvCxnSpPr>
          <p:nvPr userDrawn="1"/>
        </p:nvCxnSpPr>
        <p:spPr>
          <a:xfrm>
            <a:off x="7888373" y="2095013"/>
            <a:ext cx="0" cy="12460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3720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66" name="Snip Same Side Corner Rectangle 65"/>
          <p:cNvSpPr/>
          <p:nvPr userDrawn="1"/>
        </p:nvSpPr>
        <p:spPr>
          <a:xfrm>
            <a:off x="0" y="6468184"/>
            <a:ext cx="9144000" cy="387049"/>
          </a:xfrm>
          <a:prstGeom prst="snip2SameRect">
            <a:avLst>
              <a:gd name="adj1" fmla="val 38226"/>
              <a:gd name="adj2" fmla="val 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1057275"/>
            <a:ext cx="9144001"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Title 3"/>
          <p:cNvSpPr>
            <a:spLocks noGrp="1"/>
          </p:cNvSpPr>
          <p:nvPr>
            <p:ph type="title" hasCustomPrompt="1"/>
          </p:nvPr>
        </p:nvSpPr>
        <p:spPr>
          <a:xfrm>
            <a:off x="1" y="325102"/>
            <a:ext cx="9144000" cy="567783"/>
          </a:xfrm>
          <a:prstGeom prst="rect">
            <a:avLst/>
          </a:prstGeom>
        </p:spPr>
        <p:txBody>
          <a:bodyPr/>
          <a:lstStyle>
            <a:lvl1pPr>
              <a:defRPr b="1" baseline="0">
                <a:solidFill>
                  <a:schemeClr val="tx2">
                    <a:lumMod val="75000"/>
                  </a:schemeClr>
                </a:solidFill>
                <a:latin typeface="+mn-lt"/>
              </a:defRPr>
            </a:lvl1pPr>
          </a:lstStyle>
          <a:p>
            <a:r>
              <a:rPr lang="en-US" dirty="0" smtClean="0"/>
              <a:t>Topic Agenda</a:t>
            </a:r>
            <a:endParaRPr lang="en-CA" dirty="0"/>
          </a:p>
        </p:txBody>
      </p:sp>
      <p:sp>
        <p:nvSpPr>
          <p:cNvPr id="4" name="Rectangle 5"/>
          <p:cNvSpPr>
            <a:spLocks noChangeArrowheads="1"/>
          </p:cNvSpPr>
          <p:nvPr userDrawn="1"/>
        </p:nvSpPr>
        <p:spPr bwMode="auto">
          <a:xfrm>
            <a:off x="6497783" y="6592234"/>
            <a:ext cx="2742740"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900" dirty="0" smtClean="0">
                <a:latin typeface="Arial" pitchFamily="34" charset="0"/>
              </a:rPr>
              <a:t>Copyright © 2016 Accenture All Rights Reserved. </a:t>
            </a:r>
          </a:p>
        </p:txBody>
      </p:sp>
    </p:spTree>
    <p:extLst>
      <p:ext uri="{BB962C8B-B14F-4D97-AF65-F5344CB8AC3E}">
        <p14:creationId xmlns:p14="http://schemas.microsoft.com/office/powerpoint/2010/main" val="4254276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024181"/>
      </p:ext>
    </p:extLst>
  </p:cSld>
  <p:clrMap bg1="lt1" tx1="dk1" bg2="lt2" tx2="dk2" accent1="accent1" accent2="accent2" accent3="accent3" accent4="accent4" accent5="accent5" accent6="accent6" hlink="hlink" folHlink="folHlink"/>
  <p:sldLayoutIdLst>
    <p:sldLayoutId id="2147483706" r:id="rId1"/>
    <p:sldLayoutId id="2147483685" r:id="rId2"/>
    <p:sldLayoutId id="2147483707" r:id="rId3"/>
    <p:sldLayoutId id="2147483686" r:id="rId4"/>
    <p:sldLayoutId id="2147483712" r:id="rId5"/>
    <p:sldLayoutId id="2147483713" r:id="rId6"/>
    <p:sldLayoutId id="2147483714" r:id="rId7"/>
    <p:sldLayoutId id="2147483715" r:id="rId8"/>
    <p:sldLayoutId id="2147483704" r:id="rId9"/>
    <p:sldLayoutId id="2147483705" r:id="rId10"/>
    <p:sldLayoutId id="2147483687" r:id="rId11"/>
    <p:sldLayoutId id="2147483688" r:id="rId12"/>
    <p:sldLayoutId id="2147483698" r:id="rId13"/>
    <p:sldLayoutId id="2147483699" r:id="rId14"/>
    <p:sldLayoutId id="2147483700" r:id="rId15"/>
    <p:sldLayoutId id="2147483701" r:id="rId16"/>
    <p:sldLayoutId id="2147483702" r:id="rId17"/>
    <p:sldLayoutId id="2147483703" r:id="rId18"/>
    <p:sldLayoutId id="2147483689" r:id="rId19"/>
    <p:sldLayoutId id="2147483708" r:id="rId20"/>
    <p:sldLayoutId id="2147483709" r:id="rId21"/>
    <p:sldLayoutId id="2147483710" r:id="rId22"/>
    <p:sldLayoutId id="2147483711" r:id="rId23"/>
    <p:sldLayoutId id="2147483690" r:id="rId24"/>
    <p:sldLayoutId id="2147483691" r:id="rId25"/>
    <p:sldLayoutId id="2147483692" r:id="rId26"/>
    <p:sldLayoutId id="2147483693" r:id="rId27"/>
    <p:sldLayoutId id="2147483694" r:id="rId28"/>
    <p:sldLayoutId id="2147483695"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6569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Search</a:t>
            </a:r>
            <a:endParaRPr lang="en-IN" dirty="0"/>
          </a:p>
        </p:txBody>
      </p:sp>
      <p:sp>
        <p:nvSpPr>
          <p:cNvPr id="3" name="Rectangle 2"/>
          <p:cNvSpPr/>
          <p:nvPr/>
        </p:nvSpPr>
        <p:spPr>
          <a:xfrm>
            <a:off x="323089" y="1266167"/>
            <a:ext cx="8497824" cy="5139869"/>
          </a:xfrm>
          <a:prstGeom prst="rect">
            <a:avLst/>
          </a:prstGeom>
        </p:spPr>
        <p:txBody>
          <a:bodyPr wrap="square">
            <a:spAutoFit/>
          </a:bodyPr>
          <a:lstStyle/>
          <a:p>
            <a:pPr marL="457200" indent="-457200">
              <a:buFont typeface="Wingdings" panose="05000000000000000000" pitchFamily="2" charset="2"/>
              <a:buChar char="Ø"/>
            </a:pPr>
            <a:r>
              <a:rPr lang="en-IN" sz="3200" dirty="0">
                <a:solidFill>
                  <a:schemeClr val="tx2">
                    <a:lumMod val="75000"/>
                  </a:schemeClr>
                </a:solidFill>
              </a:rPr>
              <a:t>Binary Search is useful for searching sorted data</a:t>
            </a:r>
          </a:p>
          <a:p>
            <a:pPr marL="457200" indent="-457200">
              <a:buFont typeface="Wingdings" panose="05000000000000000000" pitchFamily="2" charset="2"/>
              <a:buChar char="Ø"/>
            </a:pPr>
            <a:r>
              <a:rPr lang="en-IN" sz="3200" dirty="0">
                <a:solidFill>
                  <a:schemeClr val="tx2">
                    <a:lumMod val="75000"/>
                  </a:schemeClr>
                </a:solidFill>
              </a:rPr>
              <a:t>It is faster than sequential search</a:t>
            </a:r>
          </a:p>
          <a:p>
            <a:pPr marL="457200" indent="-457200">
              <a:buFont typeface="Wingdings" panose="05000000000000000000" pitchFamily="2" charset="2"/>
              <a:buChar char="Ø"/>
            </a:pPr>
            <a:r>
              <a:rPr lang="en-IN" sz="3200" dirty="0">
                <a:solidFill>
                  <a:schemeClr val="tx2">
                    <a:lumMod val="75000"/>
                  </a:schemeClr>
                </a:solidFill>
              </a:rPr>
              <a:t>It reduces the span of searching the value</a:t>
            </a:r>
          </a:p>
          <a:p>
            <a:pPr marL="457200" indent="-457200">
              <a:buFont typeface="Wingdings" panose="05000000000000000000" pitchFamily="2" charset="2"/>
              <a:buChar char="Ø"/>
            </a:pPr>
            <a:r>
              <a:rPr lang="en-IN" sz="3200" dirty="0">
                <a:solidFill>
                  <a:schemeClr val="tx2">
                    <a:lumMod val="75000"/>
                  </a:schemeClr>
                </a:solidFill>
              </a:rPr>
              <a:t>Steps involved in Binary Search:</a:t>
            </a:r>
          </a:p>
          <a:p>
            <a:pPr marL="914400" lvl="1" indent="-457200">
              <a:buFont typeface="Arial" panose="020B0604020202020204" pitchFamily="34" charset="0"/>
              <a:buChar char="•"/>
            </a:pPr>
            <a:r>
              <a:rPr lang="en-IN" sz="2800" dirty="0">
                <a:solidFill>
                  <a:schemeClr val="tx2">
                    <a:lumMod val="75000"/>
                  </a:schemeClr>
                </a:solidFill>
              </a:rPr>
              <a:t>Compare the value at middle, otherwise divide the data into two parts at the middle</a:t>
            </a:r>
          </a:p>
          <a:p>
            <a:pPr marL="914400" lvl="1" indent="-457200">
              <a:buFont typeface="Arial" panose="020B0604020202020204" pitchFamily="34" charset="0"/>
              <a:buChar char="•"/>
            </a:pPr>
            <a:r>
              <a:rPr lang="en-IN" sz="2800" dirty="0">
                <a:solidFill>
                  <a:schemeClr val="tx2">
                    <a:lumMod val="75000"/>
                  </a:schemeClr>
                </a:solidFill>
              </a:rPr>
              <a:t>If the value to be searched is less than (&lt;) the value at middle, then search in the fist half otherwise in the next half</a:t>
            </a:r>
          </a:p>
          <a:p>
            <a:endParaRPr lang="en-IN" sz="2800" dirty="0">
              <a:solidFill>
                <a:schemeClr val="tx1">
                  <a:lumMod val="75000"/>
                  <a:lumOff val="25000"/>
                </a:schemeClr>
              </a:solidFill>
            </a:endParaRPr>
          </a:p>
        </p:txBody>
      </p:sp>
    </p:spTree>
    <p:extLst>
      <p:ext uri="{BB962C8B-B14F-4D97-AF65-F5344CB8AC3E}">
        <p14:creationId xmlns:p14="http://schemas.microsoft.com/office/powerpoint/2010/main" val="192024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388679615"/>
              </p:ext>
            </p:extLst>
          </p:nvPr>
        </p:nvGraphicFramePr>
        <p:xfrm>
          <a:off x="327025" y="1435296"/>
          <a:ext cx="2619372" cy="483076"/>
        </p:xfrm>
        <a:graphic>
          <a:graphicData uri="http://schemas.openxmlformats.org/drawingml/2006/table">
            <a:tbl>
              <a:tblPr firstRow="1" firstCol="1" bandRow="1">
                <a:tableStyleId>{5C22544A-7EE6-4342-B048-85BDC9FD1C3A}</a:tableStyleId>
              </a:tblPr>
              <a:tblGrid>
                <a:gridCol w="436562"/>
                <a:gridCol w="436562"/>
                <a:gridCol w="436562"/>
                <a:gridCol w="436562"/>
                <a:gridCol w="436562"/>
                <a:gridCol w="436562"/>
              </a:tblGrid>
              <a:tr h="483076">
                <a:tc>
                  <a:txBody>
                    <a:bodyPr/>
                    <a:lstStyle/>
                    <a:p>
                      <a:pPr>
                        <a:lnSpc>
                          <a:spcPct val="107000"/>
                        </a:lnSpc>
                        <a:spcAft>
                          <a:spcPts val="0"/>
                        </a:spcAft>
                      </a:pPr>
                      <a:r>
                        <a:rPr lang="en-IN" sz="2800" dirty="0" smtClean="0">
                          <a:solidFill>
                            <a:schemeClr val="tx1">
                              <a:lumMod val="75000"/>
                              <a:lumOff val="25000"/>
                            </a:schemeClr>
                          </a:solidFill>
                          <a:effectLst/>
                        </a:rPr>
                        <a:t>1</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2</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3</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4</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5</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6</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r>
            </a:tbl>
          </a:graphicData>
        </a:graphic>
      </p:graphicFrame>
      <p:sp>
        <p:nvSpPr>
          <p:cNvPr id="6" name="Text Box 2"/>
          <p:cNvSpPr txBox="1">
            <a:spLocks noChangeArrowheads="1"/>
          </p:cNvSpPr>
          <p:nvPr/>
        </p:nvSpPr>
        <p:spPr bwMode="auto">
          <a:xfrm>
            <a:off x="3455194" y="1435296"/>
            <a:ext cx="5410200" cy="3935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Low =0: high=5: m=2: Key=6: found=false</a:t>
            </a:r>
            <a:endParaRPr kumimoji="0" lang="en-US" altLang="en-US" sz="2400" b="0" i="0" u="none" strike="noStrike" cap="none" normalizeH="0" baseline="0" dirty="0" smtClean="0">
              <a:ln>
                <a:noFill/>
              </a:ln>
              <a:solidFill>
                <a:schemeClr val="tx1">
                  <a:lumMod val="75000"/>
                  <a:lumOff val="25000"/>
                </a:schemeClr>
              </a:solidFill>
              <a:effectLst/>
              <a:latin typeface="Arial" panose="020B0604020202020204" pitchFamily="34" charset="0"/>
            </a:endParaRPr>
          </a:p>
        </p:txBody>
      </p:sp>
      <p:sp>
        <p:nvSpPr>
          <p:cNvPr id="7" name="Text Box 1"/>
          <p:cNvSpPr txBox="1">
            <a:spLocks noChangeArrowheads="1"/>
          </p:cNvSpPr>
          <p:nvPr/>
        </p:nvSpPr>
        <p:spPr bwMode="auto">
          <a:xfrm>
            <a:off x="3455194" y="2618867"/>
            <a:ext cx="5422106" cy="4398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Low =3: high=5: m=4: Key=6: found=false</a:t>
            </a:r>
            <a:endParaRPr kumimoji="0" lang="en-US" altLang="en-US" sz="2400" b="0" i="0" u="none" strike="noStrike" cap="none" normalizeH="0" baseline="0" dirty="0" smtClean="0">
              <a:ln>
                <a:noFill/>
              </a:ln>
              <a:solidFill>
                <a:schemeClr val="tx1">
                  <a:lumMod val="75000"/>
                  <a:lumOff val="25000"/>
                </a:schemeClr>
              </a:solidFill>
              <a:effectLst/>
              <a:latin typeface="Arial" panose="020B0604020202020204" pitchFamily="34" charset="0"/>
            </a:endParaRPr>
          </a:p>
        </p:txBody>
      </p:sp>
      <p:sp>
        <p:nvSpPr>
          <p:cNvPr id="8" name="Text Box 2"/>
          <p:cNvSpPr txBox="1">
            <a:spLocks noChangeArrowheads="1"/>
          </p:cNvSpPr>
          <p:nvPr/>
        </p:nvSpPr>
        <p:spPr bwMode="auto">
          <a:xfrm>
            <a:off x="3455194" y="3718657"/>
            <a:ext cx="5422106" cy="4317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Low =5: high=5: m=5: Key=6: </a:t>
            </a:r>
            <a:r>
              <a:rPr lang="en-US" altLang="en-US" sz="24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found=true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327025" y="14357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0" name="Rectangle 6"/>
          <p:cNvSpPr>
            <a:spLocks noChangeArrowheads="1"/>
          </p:cNvSpPr>
          <p:nvPr/>
        </p:nvSpPr>
        <p:spPr bwMode="auto">
          <a:xfrm>
            <a:off x="327025" y="18929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327025" y="18929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875304947"/>
              </p:ext>
            </p:extLst>
          </p:nvPr>
        </p:nvGraphicFramePr>
        <p:xfrm>
          <a:off x="327025" y="2575688"/>
          <a:ext cx="2619372" cy="483076"/>
        </p:xfrm>
        <a:graphic>
          <a:graphicData uri="http://schemas.openxmlformats.org/drawingml/2006/table">
            <a:tbl>
              <a:tblPr firstRow="1" firstCol="1" bandRow="1">
                <a:tableStyleId>{5C22544A-7EE6-4342-B048-85BDC9FD1C3A}</a:tableStyleId>
              </a:tblPr>
              <a:tblGrid>
                <a:gridCol w="436562"/>
                <a:gridCol w="436562"/>
                <a:gridCol w="436562"/>
                <a:gridCol w="436562"/>
                <a:gridCol w="436562"/>
                <a:gridCol w="436562"/>
              </a:tblGrid>
              <a:tr h="483076">
                <a:tc>
                  <a:txBody>
                    <a:bodyPr/>
                    <a:lstStyle/>
                    <a:p>
                      <a:pPr>
                        <a:lnSpc>
                          <a:spcPct val="107000"/>
                        </a:lnSpc>
                        <a:spcAft>
                          <a:spcPts val="0"/>
                        </a:spcAft>
                      </a:pPr>
                      <a:r>
                        <a:rPr lang="en-IN" sz="2800" dirty="0">
                          <a:solidFill>
                            <a:schemeClr val="tx1">
                              <a:lumMod val="75000"/>
                              <a:lumOff val="25000"/>
                            </a:schemeClr>
                          </a:solidFill>
                          <a:effectLst/>
                        </a:rPr>
                        <a:t>1</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2</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3</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4</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5</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6</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82759833"/>
              </p:ext>
            </p:extLst>
          </p:nvPr>
        </p:nvGraphicFramePr>
        <p:xfrm>
          <a:off x="327025" y="3718657"/>
          <a:ext cx="2619372" cy="483076"/>
        </p:xfrm>
        <a:graphic>
          <a:graphicData uri="http://schemas.openxmlformats.org/drawingml/2006/table">
            <a:tbl>
              <a:tblPr firstRow="1" firstCol="1" bandRow="1">
                <a:tableStyleId>{5C22544A-7EE6-4342-B048-85BDC9FD1C3A}</a:tableStyleId>
              </a:tblPr>
              <a:tblGrid>
                <a:gridCol w="436562"/>
                <a:gridCol w="436562"/>
                <a:gridCol w="436562"/>
                <a:gridCol w="436562"/>
                <a:gridCol w="436562"/>
                <a:gridCol w="436562"/>
              </a:tblGrid>
              <a:tr h="483076">
                <a:tc>
                  <a:txBody>
                    <a:bodyPr/>
                    <a:lstStyle/>
                    <a:p>
                      <a:pPr>
                        <a:lnSpc>
                          <a:spcPct val="107000"/>
                        </a:lnSpc>
                        <a:spcAft>
                          <a:spcPts val="0"/>
                        </a:spcAft>
                      </a:pPr>
                      <a:r>
                        <a:rPr lang="en-IN" sz="2800" dirty="0">
                          <a:solidFill>
                            <a:schemeClr val="tx1">
                              <a:lumMod val="75000"/>
                              <a:lumOff val="25000"/>
                            </a:schemeClr>
                          </a:solidFill>
                          <a:effectLst/>
                        </a:rPr>
                        <a:t>1</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2</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3</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4</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5</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nSpc>
                          <a:spcPct val="107000"/>
                        </a:lnSpc>
                        <a:spcAft>
                          <a:spcPts val="0"/>
                        </a:spcAft>
                      </a:pPr>
                      <a:r>
                        <a:rPr lang="en-IN" sz="2800" dirty="0">
                          <a:solidFill>
                            <a:schemeClr val="tx1">
                              <a:lumMod val="75000"/>
                              <a:lumOff val="25000"/>
                            </a:schemeClr>
                          </a:solidFill>
                          <a:effectLst/>
                        </a:rPr>
                        <a:t>6</a:t>
                      </a:r>
                      <a:endParaRPr lang="en-IN" sz="28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r>
            </a:tbl>
          </a:graphicData>
        </a:graphic>
      </p:graphicFrame>
    </p:spTree>
    <p:extLst>
      <p:ext uri="{BB962C8B-B14F-4D97-AF65-F5344CB8AC3E}">
        <p14:creationId xmlns:p14="http://schemas.microsoft.com/office/powerpoint/2010/main" val="414466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731" y="3254282"/>
            <a:ext cx="4386020" cy="785553"/>
          </a:xfrm>
        </p:spPr>
        <p:txBody>
          <a:bodyPr/>
          <a:lstStyle/>
          <a:p>
            <a:r>
              <a:rPr lang="en-US" sz="7200" dirty="0" smtClean="0"/>
              <a:t>Thank You</a:t>
            </a:r>
            <a:endParaRPr lang="en-US" sz="7200" dirty="0"/>
          </a:p>
        </p:txBody>
      </p:sp>
    </p:spTree>
    <p:extLst>
      <p:ext uri="{BB962C8B-B14F-4D97-AF65-F5344CB8AC3E}">
        <p14:creationId xmlns:p14="http://schemas.microsoft.com/office/powerpoint/2010/main" val="732567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Searching and Sorting</a:t>
            </a:r>
            <a:endParaRPr lang="en-IN" dirty="0"/>
          </a:p>
        </p:txBody>
      </p:sp>
      <p:sp>
        <p:nvSpPr>
          <p:cNvPr id="5" name="Rectangle 4"/>
          <p:cNvSpPr/>
          <p:nvPr/>
        </p:nvSpPr>
        <p:spPr>
          <a:xfrm>
            <a:off x="323089" y="1255776"/>
            <a:ext cx="8497824" cy="3108543"/>
          </a:xfrm>
          <a:prstGeom prst="rect">
            <a:avLst/>
          </a:prstGeom>
        </p:spPr>
        <p:txBody>
          <a:bodyPr wrap="square">
            <a:spAutoFit/>
          </a:bodyPr>
          <a:lstStyle/>
          <a:p>
            <a:pPr marL="457200" indent="-457200">
              <a:buFont typeface="Wingdings" panose="05000000000000000000" pitchFamily="2" charset="2"/>
              <a:buChar char="Ø"/>
            </a:pPr>
            <a:r>
              <a:rPr lang="en-IN" sz="2800" dirty="0">
                <a:solidFill>
                  <a:schemeClr val="tx1">
                    <a:lumMod val="75000"/>
                    <a:lumOff val="25000"/>
                  </a:schemeClr>
                </a:solidFill>
              </a:rPr>
              <a:t>Sorting is arranging elements in an ascending or descending order</a:t>
            </a:r>
          </a:p>
          <a:p>
            <a:pPr marL="457200" indent="-457200">
              <a:buFont typeface="Wingdings" panose="05000000000000000000" pitchFamily="2" charset="2"/>
              <a:buChar char="Ø"/>
            </a:pPr>
            <a:r>
              <a:rPr lang="en-IN" sz="2800" dirty="0" smtClean="0">
                <a:solidFill>
                  <a:schemeClr val="tx1">
                    <a:lumMod val="75000"/>
                    <a:lumOff val="25000"/>
                  </a:schemeClr>
                </a:solidFill>
              </a:rPr>
              <a:t>Searching is trying to find key in the given list of elements</a:t>
            </a:r>
            <a:endParaRPr lang="en-IN" sz="2800" dirty="0">
              <a:solidFill>
                <a:schemeClr val="tx1">
                  <a:lumMod val="75000"/>
                  <a:lumOff val="25000"/>
                </a:schemeClr>
              </a:solidFill>
            </a:endParaRPr>
          </a:p>
          <a:p>
            <a:pPr marL="457200" indent="-457200">
              <a:buFont typeface="Wingdings" panose="05000000000000000000" pitchFamily="2" charset="2"/>
              <a:buChar char="Ø"/>
            </a:pPr>
            <a:r>
              <a:rPr lang="en-IN" sz="2800" dirty="0" smtClean="0">
                <a:solidFill>
                  <a:schemeClr val="tx1">
                    <a:lumMod val="75000"/>
                    <a:lumOff val="25000"/>
                  </a:schemeClr>
                </a:solidFill>
              </a:rPr>
              <a:t>We’ll understand following searching and sorting techniques in detail</a:t>
            </a:r>
            <a:endParaRPr lang="en-IN" sz="2800" dirty="0">
              <a:solidFill>
                <a:schemeClr val="tx1">
                  <a:lumMod val="75000"/>
                  <a:lumOff val="25000"/>
                </a:schemeClr>
              </a:solidFill>
            </a:endParaRPr>
          </a:p>
          <a:p>
            <a:pPr marL="457200" indent="-457200">
              <a:buFont typeface="Wingdings" panose="05000000000000000000" pitchFamily="2" charset="2"/>
              <a:buChar char="Ø"/>
            </a:pPr>
            <a:endParaRPr lang="en-IN" sz="2800" dirty="0">
              <a:solidFill>
                <a:schemeClr val="tx1">
                  <a:lumMod val="75000"/>
                  <a:lumOff val="2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32774978"/>
              </p:ext>
            </p:extLst>
          </p:nvPr>
        </p:nvGraphicFramePr>
        <p:xfrm>
          <a:off x="775853" y="4364319"/>
          <a:ext cx="7048502" cy="1267554"/>
        </p:xfrm>
        <a:graphic>
          <a:graphicData uri="http://schemas.openxmlformats.org/drawingml/2006/table">
            <a:tbl>
              <a:tblPr firstRow="1" bandRow="1">
                <a:tableStyleId>{5C22544A-7EE6-4342-B048-85BDC9FD1C3A}</a:tableStyleId>
              </a:tblPr>
              <a:tblGrid>
                <a:gridCol w="3524251"/>
                <a:gridCol w="3524251"/>
              </a:tblGrid>
              <a:tr h="422518">
                <a:tc>
                  <a:txBody>
                    <a:bodyPr/>
                    <a:lstStyle/>
                    <a:p>
                      <a:r>
                        <a:rPr lang="en-IN" dirty="0" smtClean="0">
                          <a:solidFill>
                            <a:schemeClr val="tx2">
                              <a:lumMod val="75000"/>
                            </a:schemeClr>
                          </a:solidFill>
                        </a:rPr>
                        <a:t>Sorting Techniques</a:t>
                      </a:r>
                      <a:endParaRPr lang="en-IN" dirty="0">
                        <a:solidFill>
                          <a:schemeClr val="tx2">
                            <a:lumMod val="75000"/>
                          </a:schemeClr>
                        </a:solidFill>
                      </a:endParaRPr>
                    </a:p>
                  </a:txBody>
                  <a:tcPr>
                    <a:solidFill>
                      <a:schemeClr val="bg1">
                        <a:lumMod val="85000"/>
                      </a:schemeClr>
                    </a:solidFill>
                  </a:tcPr>
                </a:tc>
                <a:tc>
                  <a:txBody>
                    <a:bodyPr/>
                    <a:lstStyle/>
                    <a:p>
                      <a:r>
                        <a:rPr lang="en-IN" dirty="0" smtClean="0">
                          <a:solidFill>
                            <a:schemeClr val="tx2">
                              <a:lumMod val="75000"/>
                            </a:schemeClr>
                          </a:solidFill>
                        </a:rPr>
                        <a:t>Searching Techniques</a:t>
                      </a:r>
                      <a:endParaRPr lang="en-IN" dirty="0">
                        <a:solidFill>
                          <a:schemeClr val="tx2">
                            <a:lumMod val="75000"/>
                          </a:schemeClr>
                        </a:solidFill>
                      </a:endParaRPr>
                    </a:p>
                  </a:txBody>
                  <a:tcPr>
                    <a:solidFill>
                      <a:schemeClr val="bg1">
                        <a:lumMod val="85000"/>
                      </a:schemeClr>
                    </a:solidFill>
                  </a:tcPr>
                </a:tc>
              </a:tr>
              <a:tr h="422518">
                <a:tc>
                  <a:txBody>
                    <a:bodyPr/>
                    <a:lstStyle/>
                    <a:p>
                      <a:r>
                        <a:rPr lang="en-IN" dirty="0" smtClean="0">
                          <a:solidFill>
                            <a:schemeClr val="tx2">
                              <a:lumMod val="75000"/>
                            </a:schemeClr>
                          </a:solidFill>
                        </a:rPr>
                        <a:t>Selection Sort</a:t>
                      </a:r>
                      <a:endParaRPr lang="en-IN" dirty="0">
                        <a:solidFill>
                          <a:schemeClr val="tx2">
                            <a:lumMod val="75000"/>
                          </a:schemeClr>
                        </a:solidFill>
                      </a:endParaRPr>
                    </a:p>
                  </a:txBody>
                  <a:tcPr>
                    <a:solidFill>
                      <a:schemeClr val="bg1">
                        <a:lumMod val="95000"/>
                      </a:schemeClr>
                    </a:solidFill>
                  </a:tcPr>
                </a:tc>
                <a:tc>
                  <a:txBody>
                    <a:bodyPr/>
                    <a:lstStyle/>
                    <a:p>
                      <a:r>
                        <a:rPr lang="en-IN" dirty="0" smtClean="0">
                          <a:solidFill>
                            <a:schemeClr val="tx2">
                              <a:lumMod val="75000"/>
                            </a:schemeClr>
                          </a:solidFill>
                        </a:rPr>
                        <a:t>Sequential Search</a:t>
                      </a:r>
                      <a:endParaRPr lang="en-IN" dirty="0">
                        <a:solidFill>
                          <a:schemeClr val="tx2">
                            <a:lumMod val="75000"/>
                          </a:schemeClr>
                        </a:solidFill>
                      </a:endParaRPr>
                    </a:p>
                  </a:txBody>
                  <a:tcPr>
                    <a:solidFill>
                      <a:schemeClr val="bg1">
                        <a:lumMod val="95000"/>
                      </a:schemeClr>
                    </a:solidFill>
                  </a:tcPr>
                </a:tc>
              </a:tr>
              <a:tr h="422518">
                <a:tc>
                  <a:txBody>
                    <a:bodyPr/>
                    <a:lstStyle/>
                    <a:p>
                      <a:r>
                        <a:rPr lang="en-IN" dirty="0" smtClean="0">
                          <a:solidFill>
                            <a:schemeClr val="tx2">
                              <a:lumMod val="75000"/>
                            </a:schemeClr>
                          </a:solidFill>
                        </a:rPr>
                        <a:t>Bubble Sort</a:t>
                      </a:r>
                      <a:endParaRPr lang="en-IN" dirty="0">
                        <a:solidFill>
                          <a:schemeClr val="tx2">
                            <a:lumMod val="75000"/>
                          </a:schemeClr>
                        </a:solidFill>
                      </a:endParaRPr>
                    </a:p>
                  </a:txBody>
                  <a:tcPr>
                    <a:solidFill>
                      <a:schemeClr val="bg1">
                        <a:lumMod val="95000"/>
                      </a:schemeClr>
                    </a:solidFill>
                  </a:tcPr>
                </a:tc>
                <a:tc>
                  <a:txBody>
                    <a:bodyPr/>
                    <a:lstStyle/>
                    <a:p>
                      <a:r>
                        <a:rPr lang="en-IN" dirty="0" smtClean="0">
                          <a:solidFill>
                            <a:schemeClr val="tx2">
                              <a:lumMod val="75000"/>
                            </a:schemeClr>
                          </a:solidFill>
                        </a:rPr>
                        <a:t>Binary Search</a:t>
                      </a:r>
                      <a:endParaRPr lang="en-IN" dirty="0">
                        <a:solidFill>
                          <a:schemeClr val="tx2">
                            <a:lumMod val="75000"/>
                          </a:schemeClr>
                        </a:solidFill>
                      </a:endParaRPr>
                    </a:p>
                  </a:txBody>
                  <a:tcPr>
                    <a:solidFill>
                      <a:schemeClr val="bg1">
                        <a:lumMod val="95000"/>
                      </a:schemeClr>
                    </a:solidFill>
                  </a:tcPr>
                </a:tc>
              </a:tr>
            </a:tbl>
          </a:graphicData>
        </a:graphic>
      </p:graphicFrame>
    </p:spTree>
    <p:extLst>
      <p:ext uri="{BB962C8B-B14F-4D97-AF65-F5344CB8AC3E}">
        <p14:creationId xmlns:p14="http://schemas.microsoft.com/office/powerpoint/2010/main" val="231474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Selection Sort</a:t>
            </a:r>
            <a:endParaRPr lang="en-IN" dirty="0"/>
          </a:p>
        </p:txBody>
      </p:sp>
      <p:sp>
        <p:nvSpPr>
          <p:cNvPr id="4" name="Rectangle 3"/>
          <p:cNvSpPr/>
          <p:nvPr/>
        </p:nvSpPr>
        <p:spPr>
          <a:xfrm>
            <a:off x="469900" y="1371600"/>
            <a:ext cx="8255000" cy="4401205"/>
          </a:xfrm>
          <a:prstGeom prst="rect">
            <a:avLst/>
          </a:prstGeom>
        </p:spPr>
        <p:txBody>
          <a:bodyPr wrap="square">
            <a:spAutoFit/>
          </a:bodyPr>
          <a:lstStyle/>
          <a:p>
            <a:pPr marL="285750" indent="-285750">
              <a:buFont typeface="Wingdings" panose="05000000000000000000" pitchFamily="2" charset="2"/>
              <a:buChar char="Ø"/>
            </a:pPr>
            <a:r>
              <a:rPr lang="en-IN" sz="2800" dirty="0">
                <a:solidFill>
                  <a:schemeClr val="tx1">
                    <a:lumMod val="75000"/>
                    <a:lumOff val="25000"/>
                  </a:schemeClr>
                </a:solidFill>
              </a:rPr>
              <a:t>Selection sort is a simple sorting </a:t>
            </a:r>
            <a:r>
              <a:rPr lang="en-IN" sz="2800" dirty="0" smtClean="0">
                <a:solidFill>
                  <a:schemeClr val="tx1">
                    <a:lumMod val="75000"/>
                    <a:lumOff val="25000"/>
                  </a:schemeClr>
                </a:solidFill>
              </a:rPr>
              <a:t>algorithm</a:t>
            </a:r>
          </a:p>
          <a:p>
            <a:pPr marL="285750" indent="-285750">
              <a:buFont typeface="Wingdings" panose="05000000000000000000" pitchFamily="2" charset="2"/>
              <a:buChar char="Ø"/>
            </a:pPr>
            <a:r>
              <a:rPr lang="en-IN" sz="2800" dirty="0" smtClean="0">
                <a:solidFill>
                  <a:schemeClr val="tx1">
                    <a:lumMod val="75000"/>
                    <a:lumOff val="25000"/>
                  </a:schemeClr>
                </a:solidFill>
              </a:rPr>
              <a:t>In-place comparison </a:t>
            </a:r>
            <a:r>
              <a:rPr lang="en-IN" sz="2800" dirty="0">
                <a:solidFill>
                  <a:schemeClr val="tx1">
                    <a:lumMod val="75000"/>
                    <a:lumOff val="25000"/>
                  </a:schemeClr>
                </a:solidFill>
              </a:rPr>
              <a:t>based </a:t>
            </a:r>
            <a:r>
              <a:rPr lang="en-IN" sz="2800" dirty="0" smtClean="0">
                <a:solidFill>
                  <a:schemeClr val="tx1">
                    <a:lumMod val="75000"/>
                    <a:lumOff val="25000"/>
                  </a:schemeClr>
                </a:solidFill>
              </a:rPr>
              <a:t>algorithm </a:t>
            </a:r>
            <a:r>
              <a:rPr lang="en-IN" sz="2800" dirty="0">
                <a:solidFill>
                  <a:schemeClr val="tx1">
                    <a:lumMod val="75000"/>
                    <a:lumOff val="25000"/>
                  </a:schemeClr>
                </a:solidFill>
              </a:rPr>
              <a:t>in which the list is divided into two parts, sorted part at left end and unsorted part at right </a:t>
            </a:r>
            <a:r>
              <a:rPr lang="en-IN" sz="2800" dirty="0" smtClean="0">
                <a:solidFill>
                  <a:schemeClr val="tx1">
                    <a:lumMod val="75000"/>
                    <a:lumOff val="25000"/>
                  </a:schemeClr>
                </a:solidFill>
              </a:rPr>
              <a:t>end</a:t>
            </a:r>
          </a:p>
          <a:p>
            <a:pPr marL="914400" lvl="1" indent="-457200">
              <a:buFont typeface="Wingdings" panose="05000000000000000000" pitchFamily="2" charset="2"/>
              <a:buChar char="§"/>
            </a:pPr>
            <a:r>
              <a:rPr lang="en-IN" sz="2800" dirty="0">
                <a:solidFill>
                  <a:schemeClr val="tx1">
                    <a:lumMod val="75000"/>
                    <a:lumOff val="25000"/>
                  </a:schemeClr>
                </a:solidFill>
              </a:rPr>
              <a:t>Find the smallest element in the array</a:t>
            </a:r>
          </a:p>
          <a:p>
            <a:pPr marL="914400" lvl="1" indent="-457200">
              <a:buFont typeface="Wingdings" panose="05000000000000000000" pitchFamily="2" charset="2"/>
              <a:buChar char="§"/>
            </a:pPr>
            <a:r>
              <a:rPr lang="en-IN" sz="2800" dirty="0">
                <a:solidFill>
                  <a:schemeClr val="tx1">
                    <a:lumMod val="75000"/>
                    <a:lumOff val="25000"/>
                  </a:schemeClr>
                </a:solidFill>
              </a:rPr>
              <a:t>Exchange it with the element in the first position</a:t>
            </a:r>
          </a:p>
          <a:p>
            <a:pPr marL="914400" lvl="1" indent="-457200">
              <a:buFont typeface="Wingdings" panose="05000000000000000000" pitchFamily="2" charset="2"/>
              <a:buChar char="§"/>
            </a:pPr>
            <a:r>
              <a:rPr lang="en-IN" sz="2800" dirty="0">
                <a:solidFill>
                  <a:schemeClr val="tx1">
                    <a:lumMod val="75000"/>
                    <a:lumOff val="25000"/>
                  </a:schemeClr>
                </a:solidFill>
              </a:rPr>
              <a:t>Find the second smallest element and exchange it with the element in the second position</a:t>
            </a:r>
          </a:p>
          <a:p>
            <a:pPr marL="914400" lvl="1" indent="-457200">
              <a:buFont typeface="Wingdings" panose="05000000000000000000" pitchFamily="2" charset="2"/>
              <a:buChar char="§"/>
            </a:pPr>
            <a:r>
              <a:rPr lang="en-IN" sz="2800" dirty="0">
                <a:solidFill>
                  <a:schemeClr val="tx1">
                    <a:lumMod val="75000"/>
                    <a:lumOff val="25000"/>
                  </a:schemeClr>
                </a:solidFill>
              </a:rPr>
              <a:t>Continue until the array is sorted</a:t>
            </a:r>
          </a:p>
          <a:p>
            <a:pPr marL="285750" indent="-285750">
              <a:buFont typeface="Wingdings" panose="05000000000000000000" pitchFamily="2" charset="2"/>
              <a:buChar char="Ø"/>
            </a:pPr>
            <a:endParaRPr lang="en-IN" sz="2800" dirty="0" smtClean="0">
              <a:solidFill>
                <a:schemeClr val="tx1">
                  <a:lumMod val="75000"/>
                  <a:lumOff val="25000"/>
                </a:schemeClr>
              </a:solidFill>
            </a:endParaRPr>
          </a:p>
        </p:txBody>
      </p:sp>
    </p:spTree>
    <p:extLst>
      <p:ext uri="{BB962C8B-B14F-4D97-AF65-F5344CB8AC3E}">
        <p14:creationId xmlns:p14="http://schemas.microsoft.com/office/powerpoint/2010/main" val="334836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75000"/>
                    <a:lumOff val="25000"/>
                  </a:schemeClr>
                </a:solidFill>
              </a:rPr>
              <a:t>Example</a:t>
            </a:r>
            <a:endParaRPr lang="en-IN" dirty="0">
              <a:solidFill>
                <a:schemeClr val="tx1">
                  <a:lumMod val="75000"/>
                  <a:lumOff val="25000"/>
                </a:schemeClr>
              </a:solidFill>
            </a:endParaRPr>
          </a:p>
        </p:txBody>
      </p:sp>
      <p:grpSp>
        <p:nvGrpSpPr>
          <p:cNvPr id="154" name="Group 3"/>
          <p:cNvGrpSpPr>
            <a:grpSpLocks/>
          </p:cNvGrpSpPr>
          <p:nvPr/>
        </p:nvGrpSpPr>
        <p:grpSpPr bwMode="auto">
          <a:xfrm>
            <a:off x="504825" y="1379538"/>
            <a:ext cx="3154363" cy="423862"/>
            <a:chOff x="221" y="912"/>
            <a:chExt cx="1987" cy="267"/>
          </a:xfrm>
        </p:grpSpPr>
        <p:sp>
          <p:nvSpPr>
            <p:cNvPr id="155" name="Rectangle 4"/>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1</a:t>
              </a:r>
            </a:p>
          </p:txBody>
        </p:sp>
        <p:sp>
          <p:nvSpPr>
            <p:cNvPr id="156" name="Rectangle 5"/>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3</a:t>
              </a:r>
            </a:p>
          </p:txBody>
        </p:sp>
        <p:sp>
          <p:nvSpPr>
            <p:cNvPr id="157" name="Rectangle 6"/>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2</a:t>
              </a:r>
            </a:p>
          </p:txBody>
        </p:sp>
        <p:sp>
          <p:nvSpPr>
            <p:cNvPr id="158" name="Rectangle 7"/>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9</a:t>
              </a:r>
            </a:p>
          </p:txBody>
        </p:sp>
        <p:sp>
          <p:nvSpPr>
            <p:cNvPr id="159" name="Rectangle 8"/>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6</a:t>
              </a:r>
            </a:p>
          </p:txBody>
        </p:sp>
        <p:sp>
          <p:nvSpPr>
            <p:cNvPr id="160" name="Rectangle 9"/>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4</a:t>
              </a:r>
            </a:p>
          </p:txBody>
        </p:sp>
        <p:sp>
          <p:nvSpPr>
            <p:cNvPr id="161" name="Rectangle 10"/>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8</a:t>
              </a:r>
            </a:p>
          </p:txBody>
        </p:sp>
        <p:sp>
          <p:nvSpPr>
            <p:cNvPr id="162" name="Line 11"/>
            <p:cNvSpPr>
              <a:spLocks noChangeShapeType="1"/>
            </p:cNvSpPr>
            <p:nvPr/>
          </p:nvSpPr>
          <p:spPr bwMode="auto">
            <a:xfrm>
              <a:off x="221" y="912"/>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63" name="Line 12"/>
            <p:cNvSpPr>
              <a:spLocks noChangeShapeType="1"/>
            </p:cNvSpPr>
            <p:nvPr/>
          </p:nvSpPr>
          <p:spPr bwMode="auto">
            <a:xfrm>
              <a:off x="221" y="1179"/>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64" name="Line 13"/>
            <p:cNvSpPr>
              <a:spLocks noChangeShapeType="1"/>
            </p:cNvSpPr>
            <p:nvPr/>
          </p:nvSpPr>
          <p:spPr bwMode="auto">
            <a:xfrm>
              <a:off x="221"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65" name="Line 14"/>
            <p:cNvSpPr>
              <a:spLocks noChangeShapeType="1"/>
            </p:cNvSpPr>
            <p:nvPr/>
          </p:nvSpPr>
          <p:spPr bwMode="auto">
            <a:xfrm>
              <a:off x="505"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66" name="Line 15"/>
            <p:cNvSpPr>
              <a:spLocks noChangeShapeType="1"/>
            </p:cNvSpPr>
            <p:nvPr/>
          </p:nvSpPr>
          <p:spPr bwMode="auto">
            <a:xfrm>
              <a:off x="788"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67" name="Line 16"/>
            <p:cNvSpPr>
              <a:spLocks noChangeShapeType="1"/>
            </p:cNvSpPr>
            <p:nvPr/>
          </p:nvSpPr>
          <p:spPr bwMode="auto">
            <a:xfrm>
              <a:off x="1072"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68" name="Line 17"/>
            <p:cNvSpPr>
              <a:spLocks noChangeShapeType="1"/>
            </p:cNvSpPr>
            <p:nvPr/>
          </p:nvSpPr>
          <p:spPr bwMode="auto">
            <a:xfrm>
              <a:off x="1357"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69" name="Line 18"/>
            <p:cNvSpPr>
              <a:spLocks noChangeShapeType="1"/>
            </p:cNvSpPr>
            <p:nvPr/>
          </p:nvSpPr>
          <p:spPr bwMode="auto">
            <a:xfrm>
              <a:off x="1641"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70" name="Line 19"/>
            <p:cNvSpPr>
              <a:spLocks noChangeShapeType="1"/>
            </p:cNvSpPr>
            <p:nvPr/>
          </p:nvSpPr>
          <p:spPr bwMode="auto">
            <a:xfrm>
              <a:off x="1924"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71" name="Line 20"/>
            <p:cNvSpPr>
              <a:spLocks noChangeShapeType="1"/>
            </p:cNvSpPr>
            <p:nvPr/>
          </p:nvSpPr>
          <p:spPr bwMode="auto">
            <a:xfrm>
              <a:off x="2208"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grpSp>
      <p:sp>
        <p:nvSpPr>
          <p:cNvPr id="172" name="Oval 21"/>
          <p:cNvSpPr>
            <a:spLocks noChangeArrowheads="1"/>
          </p:cNvSpPr>
          <p:nvPr/>
        </p:nvSpPr>
        <p:spPr bwMode="auto">
          <a:xfrm>
            <a:off x="3221038" y="1382713"/>
            <a:ext cx="425450" cy="3937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dirty="0" smtClean="0">
              <a:solidFill>
                <a:schemeClr val="tx1">
                  <a:lumMod val="75000"/>
                  <a:lumOff val="25000"/>
                </a:schemeClr>
              </a:solidFill>
              <a:latin typeface="Arial" panose="020B0604020202020204" pitchFamily="34" charset="0"/>
            </a:endParaRPr>
          </a:p>
        </p:txBody>
      </p:sp>
      <p:grpSp>
        <p:nvGrpSpPr>
          <p:cNvPr id="173" name="Group 22"/>
          <p:cNvGrpSpPr>
            <a:grpSpLocks/>
          </p:cNvGrpSpPr>
          <p:nvPr/>
        </p:nvGrpSpPr>
        <p:grpSpPr bwMode="auto">
          <a:xfrm>
            <a:off x="504825" y="2032000"/>
            <a:ext cx="3154363" cy="423863"/>
            <a:chOff x="221" y="912"/>
            <a:chExt cx="1987" cy="267"/>
          </a:xfrm>
        </p:grpSpPr>
        <p:sp>
          <p:nvSpPr>
            <p:cNvPr id="174" name="Rectangle 23"/>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8</a:t>
              </a:r>
            </a:p>
          </p:txBody>
        </p:sp>
        <p:sp>
          <p:nvSpPr>
            <p:cNvPr id="175" name="Rectangle 24"/>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3</a:t>
              </a:r>
            </a:p>
          </p:txBody>
        </p:sp>
        <p:sp>
          <p:nvSpPr>
            <p:cNvPr id="176" name="Rectangle 25"/>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2</a:t>
              </a:r>
            </a:p>
          </p:txBody>
        </p:sp>
        <p:sp>
          <p:nvSpPr>
            <p:cNvPr id="177" name="Rectangle 26"/>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9</a:t>
              </a:r>
            </a:p>
          </p:txBody>
        </p:sp>
        <p:sp>
          <p:nvSpPr>
            <p:cNvPr id="178" name="Rectangle 27"/>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6</a:t>
              </a:r>
            </a:p>
          </p:txBody>
        </p:sp>
        <p:sp>
          <p:nvSpPr>
            <p:cNvPr id="179" name="Rectangle 28"/>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4</a:t>
              </a:r>
            </a:p>
          </p:txBody>
        </p:sp>
        <p:sp>
          <p:nvSpPr>
            <p:cNvPr id="180" name="Rectangle 29"/>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1</a:t>
              </a:r>
            </a:p>
          </p:txBody>
        </p:sp>
        <p:sp>
          <p:nvSpPr>
            <p:cNvPr id="181" name="Line 30"/>
            <p:cNvSpPr>
              <a:spLocks noChangeShapeType="1"/>
            </p:cNvSpPr>
            <p:nvPr/>
          </p:nvSpPr>
          <p:spPr bwMode="auto">
            <a:xfrm>
              <a:off x="221" y="912"/>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82" name="Line 31"/>
            <p:cNvSpPr>
              <a:spLocks noChangeShapeType="1"/>
            </p:cNvSpPr>
            <p:nvPr/>
          </p:nvSpPr>
          <p:spPr bwMode="auto">
            <a:xfrm>
              <a:off x="221" y="1179"/>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83" name="Line 32"/>
            <p:cNvSpPr>
              <a:spLocks noChangeShapeType="1"/>
            </p:cNvSpPr>
            <p:nvPr/>
          </p:nvSpPr>
          <p:spPr bwMode="auto">
            <a:xfrm>
              <a:off x="221"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84" name="Line 33"/>
            <p:cNvSpPr>
              <a:spLocks noChangeShapeType="1"/>
            </p:cNvSpPr>
            <p:nvPr/>
          </p:nvSpPr>
          <p:spPr bwMode="auto">
            <a:xfrm>
              <a:off x="505"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85" name="Line 34"/>
            <p:cNvSpPr>
              <a:spLocks noChangeShapeType="1"/>
            </p:cNvSpPr>
            <p:nvPr/>
          </p:nvSpPr>
          <p:spPr bwMode="auto">
            <a:xfrm>
              <a:off x="788"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86" name="Line 35"/>
            <p:cNvSpPr>
              <a:spLocks noChangeShapeType="1"/>
            </p:cNvSpPr>
            <p:nvPr/>
          </p:nvSpPr>
          <p:spPr bwMode="auto">
            <a:xfrm>
              <a:off x="1072"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87" name="Line 36"/>
            <p:cNvSpPr>
              <a:spLocks noChangeShapeType="1"/>
            </p:cNvSpPr>
            <p:nvPr/>
          </p:nvSpPr>
          <p:spPr bwMode="auto">
            <a:xfrm>
              <a:off x="1357"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88" name="Line 37"/>
            <p:cNvSpPr>
              <a:spLocks noChangeShapeType="1"/>
            </p:cNvSpPr>
            <p:nvPr/>
          </p:nvSpPr>
          <p:spPr bwMode="auto">
            <a:xfrm>
              <a:off x="1641"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89" name="Line 38"/>
            <p:cNvSpPr>
              <a:spLocks noChangeShapeType="1"/>
            </p:cNvSpPr>
            <p:nvPr/>
          </p:nvSpPr>
          <p:spPr bwMode="auto">
            <a:xfrm>
              <a:off x="1924"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190" name="Line 39"/>
            <p:cNvSpPr>
              <a:spLocks noChangeShapeType="1"/>
            </p:cNvSpPr>
            <p:nvPr/>
          </p:nvSpPr>
          <p:spPr bwMode="auto">
            <a:xfrm>
              <a:off x="2208"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grpSp>
      <p:sp>
        <p:nvSpPr>
          <p:cNvPr id="191" name="Oval 40"/>
          <p:cNvSpPr>
            <a:spLocks noChangeArrowheads="1"/>
          </p:cNvSpPr>
          <p:nvPr/>
        </p:nvSpPr>
        <p:spPr bwMode="auto">
          <a:xfrm>
            <a:off x="2309813" y="2044700"/>
            <a:ext cx="425450" cy="3937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dirty="0" smtClean="0">
              <a:solidFill>
                <a:schemeClr val="tx1">
                  <a:lumMod val="75000"/>
                  <a:lumOff val="25000"/>
                </a:schemeClr>
              </a:solidFill>
              <a:latin typeface="Arial" panose="020B0604020202020204" pitchFamily="34" charset="0"/>
            </a:endParaRPr>
          </a:p>
        </p:txBody>
      </p:sp>
      <p:grpSp>
        <p:nvGrpSpPr>
          <p:cNvPr id="192" name="Group 41"/>
          <p:cNvGrpSpPr>
            <a:grpSpLocks/>
          </p:cNvGrpSpPr>
          <p:nvPr/>
        </p:nvGrpSpPr>
        <p:grpSpPr bwMode="auto">
          <a:xfrm>
            <a:off x="504825" y="2693988"/>
            <a:ext cx="3154363" cy="423862"/>
            <a:chOff x="221" y="912"/>
            <a:chExt cx="1987" cy="267"/>
          </a:xfrm>
        </p:grpSpPr>
        <p:sp>
          <p:nvSpPr>
            <p:cNvPr id="193" name="Rectangle 42"/>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8</a:t>
              </a:r>
            </a:p>
          </p:txBody>
        </p:sp>
        <p:sp>
          <p:nvSpPr>
            <p:cNvPr id="194" name="Rectangle 43"/>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3</a:t>
              </a:r>
            </a:p>
          </p:txBody>
        </p:sp>
        <p:sp>
          <p:nvSpPr>
            <p:cNvPr id="195" name="Rectangle 44"/>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4</a:t>
              </a:r>
            </a:p>
          </p:txBody>
        </p:sp>
        <p:sp>
          <p:nvSpPr>
            <p:cNvPr id="196" name="Rectangle 45"/>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9</a:t>
              </a:r>
            </a:p>
          </p:txBody>
        </p:sp>
        <p:sp>
          <p:nvSpPr>
            <p:cNvPr id="197" name="Rectangle 46"/>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6</a:t>
              </a:r>
            </a:p>
          </p:txBody>
        </p:sp>
        <p:sp>
          <p:nvSpPr>
            <p:cNvPr id="198" name="Rectangle 47"/>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2</a:t>
              </a:r>
            </a:p>
          </p:txBody>
        </p:sp>
        <p:sp>
          <p:nvSpPr>
            <p:cNvPr id="199" name="Rectangle 48"/>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1</a:t>
              </a:r>
            </a:p>
          </p:txBody>
        </p:sp>
        <p:sp>
          <p:nvSpPr>
            <p:cNvPr id="200" name="Line 49"/>
            <p:cNvSpPr>
              <a:spLocks noChangeShapeType="1"/>
            </p:cNvSpPr>
            <p:nvPr/>
          </p:nvSpPr>
          <p:spPr bwMode="auto">
            <a:xfrm>
              <a:off x="221" y="912"/>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01" name="Line 50"/>
            <p:cNvSpPr>
              <a:spLocks noChangeShapeType="1"/>
            </p:cNvSpPr>
            <p:nvPr/>
          </p:nvSpPr>
          <p:spPr bwMode="auto">
            <a:xfrm>
              <a:off x="221" y="1179"/>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02" name="Line 51"/>
            <p:cNvSpPr>
              <a:spLocks noChangeShapeType="1"/>
            </p:cNvSpPr>
            <p:nvPr/>
          </p:nvSpPr>
          <p:spPr bwMode="auto">
            <a:xfrm>
              <a:off x="221"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03" name="Line 52"/>
            <p:cNvSpPr>
              <a:spLocks noChangeShapeType="1"/>
            </p:cNvSpPr>
            <p:nvPr/>
          </p:nvSpPr>
          <p:spPr bwMode="auto">
            <a:xfrm>
              <a:off x="505"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04" name="Line 53"/>
            <p:cNvSpPr>
              <a:spLocks noChangeShapeType="1"/>
            </p:cNvSpPr>
            <p:nvPr/>
          </p:nvSpPr>
          <p:spPr bwMode="auto">
            <a:xfrm>
              <a:off x="788"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05" name="Line 54"/>
            <p:cNvSpPr>
              <a:spLocks noChangeShapeType="1"/>
            </p:cNvSpPr>
            <p:nvPr/>
          </p:nvSpPr>
          <p:spPr bwMode="auto">
            <a:xfrm>
              <a:off x="1072"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06" name="Line 55"/>
            <p:cNvSpPr>
              <a:spLocks noChangeShapeType="1"/>
            </p:cNvSpPr>
            <p:nvPr/>
          </p:nvSpPr>
          <p:spPr bwMode="auto">
            <a:xfrm>
              <a:off x="1357"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07" name="Line 56"/>
            <p:cNvSpPr>
              <a:spLocks noChangeShapeType="1"/>
            </p:cNvSpPr>
            <p:nvPr/>
          </p:nvSpPr>
          <p:spPr bwMode="auto">
            <a:xfrm>
              <a:off x="1641"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08" name="Line 57"/>
            <p:cNvSpPr>
              <a:spLocks noChangeShapeType="1"/>
            </p:cNvSpPr>
            <p:nvPr/>
          </p:nvSpPr>
          <p:spPr bwMode="auto">
            <a:xfrm>
              <a:off x="1924"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09" name="Line 58"/>
            <p:cNvSpPr>
              <a:spLocks noChangeShapeType="1"/>
            </p:cNvSpPr>
            <p:nvPr/>
          </p:nvSpPr>
          <p:spPr bwMode="auto">
            <a:xfrm>
              <a:off x="2208"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grpSp>
      <p:sp>
        <p:nvSpPr>
          <p:cNvPr id="210" name="Oval 59"/>
          <p:cNvSpPr>
            <a:spLocks noChangeArrowheads="1"/>
          </p:cNvSpPr>
          <p:nvPr/>
        </p:nvSpPr>
        <p:spPr bwMode="auto">
          <a:xfrm>
            <a:off x="2765425" y="2700338"/>
            <a:ext cx="425450" cy="3937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dirty="0" smtClean="0">
              <a:solidFill>
                <a:schemeClr val="tx1">
                  <a:lumMod val="75000"/>
                  <a:lumOff val="25000"/>
                </a:schemeClr>
              </a:solidFill>
              <a:latin typeface="Arial" panose="020B0604020202020204" pitchFamily="34" charset="0"/>
            </a:endParaRPr>
          </a:p>
        </p:txBody>
      </p:sp>
      <p:grpSp>
        <p:nvGrpSpPr>
          <p:cNvPr id="211" name="Group 60"/>
          <p:cNvGrpSpPr>
            <a:grpSpLocks/>
          </p:cNvGrpSpPr>
          <p:nvPr/>
        </p:nvGrpSpPr>
        <p:grpSpPr bwMode="auto">
          <a:xfrm>
            <a:off x="504825" y="3367088"/>
            <a:ext cx="3154363" cy="423862"/>
            <a:chOff x="221" y="912"/>
            <a:chExt cx="1987" cy="267"/>
          </a:xfrm>
        </p:grpSpPr>
        <p:sp>
          <p:nvSpPr>
            <p:cNvPr id="212" name="Rectangle 6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8</a:t>
              </a:r>
            </a:p>
          </p:txBody>
        </p:sp>
        <p:sp>
          <p:nvSpPr>
            <p:cNvPr id="213" name="Rectangle 6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6</a:t>
              </a:r>
            </a:p>
          </p:txBody>
        </p:sp>
        <p:sp>
          <p:nvSpPr>
            <p:cNvPr id="214" name="Rectangle 6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4</a:t>
              </a:r>
            </a:p>
          </p:txBody>
        </p:sp>
        <p:sp>
          <p:nvSpPr>
            <p:cNvPr id="215" name="Rectangle 6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9</a:t>
              </a:r>
            </a:p>
          </p:txBody>
        </p:sp>
        <p:sp>
          <p:nvSpPr>
            <p:cNvPr id="216" name="Rectangle 65"/>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3</a:t>
              </a:r>
            </a:p>
          </p:txBody>
        </p:sp>
        <p:sp>
          <p:nvSpPr>
            <p:cNvPr id="217" name="Rectangle 66"/>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2</a:t>
              </a:r>
            </a:p>
          </p:txBody>
        </p:sp>
        <p:sp>
          <p:nvSpPr>
            <p:cNvPr id="218" name="Rectangle 67"/>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1</a:t>
              </a:r>
            </a:p>
          </p:txBody>
        </p:sp>
        <p:sp>
          <p:nvSpPr>
            <p:cNvPr id="219" name="Line 68"/>
            <p:cNvSpPr>
              <a:spLocks noChangeShapeType="1"/>
            </p:cNvSpPr>
            <p:nvPr/>
          </p:nvSpPr>
          <p:spPr bwMode="auto">
            <a:xfrm>
              <a:off x="221" y="912"/>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20" name="Line 69"/>
            <p:cNvSpPr>
              <a:spLocks noChangeShapeType="1"/>
            </p:cNvSpPr>
            <p:nvPr/>
          </p:nvSpPr>
          <p:spPr bwMode="auto">
            <a:xfrm>
              <a:off x="221" y="1179"/>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21" name="Line 70"/>
            <p:cNvSpPr>
              <a:spLocks noChangeShapeType="1"/>
            </p:cNvSpPr>
            <p:nvPr/>
          </p:nvSpPr>
          <p:spPr bwMode="auto">
            <a:xfrm>
              <a:off x="221"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22" name="Line 71"/>
            <p:cNvSpPr>
              <a:spLocks noChangeShapeType="1"/>
            </p:cNvSpPr>
            <p:nvPr/>
          </p:nvSpPr>
          <p:spPr bwMode="auto">
            <a:xfrm>
              <a:off x="505"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23" name="Line 72"/>
            <p:cNvSpPr>
              <a:spLocks noChangeShapeType="1"/>
            </p:cNvSpPr>
            <p:nvPr/>
          </p:nvSpPr>
          <p:spPr bwMode="auto">
            <a:xfrm>
              <a:off x="788"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24" name="Line 73"/>
            <p:cNvSpPr>
              <a:spLocks noChangeShapeType="1"/>
            </p:cNvSpPr>
            <p:nvPr/>
          </p:nvSpPr>
          <p:spPr bwMode="auto">
            <a:xfrm>
              <a:off x="1072"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25" name="Line 74"/>
            <p:cNvSpPr>
              <a:spLocks noChangeShapeType="1"/>
            </p:cNvSpPr>
            <p:nvPr/>
          </p:nvSpPr>
          <p:spPr bwMode="auto">
            <a:xfrm>
              <a:off x="1357"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26" name="Line 75"/>
            <p:cNvSpPr>
              <a:spLocks noChangeShapeType="1"/>
            </p:cNvSpPr>
            <p:nvPr/>
          </p:nvSpPr>
          <p:spPr bwMode="auto">
            <a:xfrm>
              <a:off x="1641"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27" name="Line 76"/>
            <p:cNvSpPr>
              <a:spLocks noChangeShapeType="1"/>
            </p:cNvSpPr>
            <p:nvPr/>
          </p:nvSpPr>
          <p:spPr bwMode="auto">
            <a:xfrm>
              <a:off x="1924"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28" name="Line 77"/>
            <p:cNvSpPr>
              <a:spLocks noChangeShapeType="1"/>
            </p:cNvSpPr>
            <p:nvPr/>
          </p:nvSpPr>
          <p:spPr bwMode="auto">
            <a:xfrm>
              <a:off x="2208"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grpSp>
      <p:sp>
        <p:nvSpPr>
          <p:cNvPr id="229" name="Oval 78"/>
          <p:cNvSpPr>
            <a:spLocks noChangeArrowheads="1"/>
          </p:cNvSpPr>
          <p:nvPr/>
        </p:nvSpPr>
        <p:spPr bwMode="auto">
          <a:xfrm>
            <a:off x="2312988" y="3371850"/>
            <a:ext cx="425450" cy="3937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dirty="0" smtClean="0">
              <a:solidFill>
                <a:schemeClr val="tx1">
                  <a:lumMod val="75000"/>
                  <a:lumOff val="25000"/>
                </a:schemeClr>
              </a:solidFill>
              <a:latin typeface="Arial" panose="020B0604020202020204" pitchFamily="34" charset="0"/>
            </a:endParaRPr>
          </a:p>
        </p:txBody>
      </p:sp>
      <p:grpSp>
        <p:nvGrpSpPr>
          <p:cNvPr id="230" name="Group 79"/>
          <p:cNvGrpSpPr>
            <a:grpSpLocks/>
          </p:cNvGrpSpPr>
          <p:nvPr/>
        </p:nvGrpSpPr>
        <p:grpSpPr bwMode="auto">
          <a:xfrm>
            <a:off x="4856163" y="2032000"/>
            <a:ext cx="3154362" cy="423863"/>
            <a:chOff x="221" y="912"/>
            <a:chExt cx="1987" cy="267"/>
          </a:xfrm>
        </p:grpSpPr>
        <p:sp>
          <p:nvSpPr>
            <p:cNvPr id="231" name="Rectangle 80"/>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8</a:t>
              </a:r>
            </a:p>
          </p:txBody>
        </p:sp>
        <p:sp>
          <p:nvSpPr>
            <p:cNvPr id="232" name="Rectangle 81"/>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9</a:t>
              </a:r>
            </a:p>
          </p:txBody>
        </p:sp>
        <p:sp>
          <p:nvSpPr>
            <p:cNvPr id="233" name="Rectangle 82"/>
            <p:cNvSpPr>
              <a:spLocks noChangeArrowheads="1"/>
            </p:cNvSpPr>
            <p:nvPr/>
          </p:nvSpPr>
          <p:spPr bwMode="auto">
            <a:xfrm>
              <a:off x="1357"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6</a:t>
              </a:r>
            </a:p>
          </p:txBody>
        </p:sp>
        <p:sp>
          <p:nvSpPr>
            <p:cNvPr id="234" name="Rectangle 83"/>
            <p:cNvSpPr>
              <a:spLocks noChangeArrowheads="1"/>
            </p:cNvSpPr>
            <p:nvPr/>
          </p:nvSpPr>
          <p:spPr bwMode="auto">
            <a:xfrm>
              <a:off x="1072" y="912"/>
              <a:ext cx="285"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4</a:t>
              </a:r>
            </a:p>
          </p:txBody>
        </p:sp>
        <p:sp>
          <p:nvSpPr>
            <p:cNvPr id="235" name="Rectangle 84"/>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3</a:t>
              </a:r>
            </a:p>
          </p:txBody>
        </p:sp>
        <p:sp>
          <p:nvSpPr>
            <p:cNvPr id="236" name="Rectangle 85"/>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2</a:t>
              </a:r>
            </a:p>
          </p:txBody>
        </p:sp>
        <p:sp>
          <p:nvSpPr>
            <p:cNvPr id="237" name="Rectangle 86"/>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1</a:t>
              </a:r>
            </a:p>
          </p:txBody>
        </p:sp>
        <p:sp>
          <p:nvSpPr>
            <p:cNvPr id="238" name="Line 87"/>
            <p:cNvSpPr>
              <a:spLocks noChangeShapeType="1"/>
            </p:cNvSpPr>
            <p:nvPr/>
          </p:nvSpPr>
          <p:spPr bwMode="auto">
            <a:xfrm>
              <a:off x="221" y="912"/>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39" name="Line 88"/>
            <p:cNvSpPr>
              <a:spLocks noChangeShapeType="1"/>
            </p:cNvSpPr>
            <p:nvPr/>
          </p:nvSpPr>
          <p:spPr bwMode="auto">
            <a:xfrm>
              <a:off x="221" y="1179"/>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40" name="Line 89"/>
            <p:cNvSpPr>
              <a:spLocks noChangeShapeType="1"/>
            </p:cNvSpPr>
            <p:nvPr/>
          </p:nvSpPr>
          <p:spPr bwMode="auto">
            <a:xfrm>
              <a:off x="221"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41" name="Line 90"/>
            <p:cNvSpPr>
              <a:spLocks noChangeShapeType="1"/>
            </p:cNvSpPr>
            <p:nvPr/>
          </p:nvSpPr>
          <p:spPr bwMode="auto">
            <a:xfrm>
              <a:off x="505"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42" name="Line 91"/>
            <p:cNvSpPr>
              <a:spLocks noChangeShapeType="1"/>
            </p:cNvSpPr>
            <p:nvPr/>
          </p:nvSpPr>
          <p:spPr bwMode="auto">
            <a:xfrm>
              <a:off x="788"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43" name="Line 92"/>
            <p:cNvSpPr>
              <a:spLocks noChangeShapeType="1"/>
            </p:cNvSpPr>
            <p:nvPr/>
          </p:nvSpPr>
          <p:spPr bwMode="auto">
            <a:xfrm>
              <a:off x="1072"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44" name="Line 93"/>
            <p:cNvSpPr>
              <a:spLocks noChangeShapeType="1"/>
            </p:cNvSpPr>
            <p:nvPr/>
          </p:nvSpPr>
          <p:spPr bwMode="auto">
            <a:xfrm>
              <a:off x="1357"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45" name="Line 94"/>
            <p:cNvSpPr>
              <a:spLocks noChangeShapeType="1"/>
            </p:cNvSpPr>
            <p:nvPr/>
          </p:nvSpPr>
          <p:spPr bwMode="auto">
            <a:xfrm>
              <a:off x="1641"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46" name="Line 95"/>
            <p:cNvSpPr>
              <a:spLocks noChangeShapeType="1"/>
            </p:cNvSpPr>
            <p:nvPr/>
          </p:nvSpPr>
          <p:spPr bwMode="auto">
            <a:xfrm>
              <a:off x="1924"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47" name="Line 96"/>
            <p:cNvSpPr>
              <a:spLocks noChangeShapeType="1"/>
            </p:cNvSpPr>
            <p:nvPr/>
          </p:nvSpPr>
          <p:spPr bwMode="auto">
            <a:xfrm>
              <a:off x="2208"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grpSp>
      <p:sp>
        <p:nvSpPr>
          <p:cNvPr id="248" name="Oval 97"/>
          <p:cNvSpPr>
            <a:spLocks noChangeArrowheads="1"/>
          </p:cNvSpPr>
          <p:nvPr/>
        </p:nvSpPr>
        <p:spPr bwMode="auto">
          <a:xfrm>
            <a:off x="7115175" y="1387475"/>
            <a:ext cx="425450" cy="393700"/>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dirty="0" smtClean="0">
              <a:solidFill>
                <a:schemeClr val="tx1">
                  <a:lumMod val="75000"/>
                  <a:lumOff val="25000"/>
                </a:schemeClr>
              </a:solidFill>
              <a:latin typeface="Arial" panose="020B0604020202020204" pitchFamily="34" charset="0"/>
            </a:endParaRPr>
          </a:p>
        </p:txBody>
      </p:sp>
      <p:sp>
        <p:nvSpPr>
          <p:cNvPr id="249" name="Oval 98"/>
          <p:cNvSpPr>
            <a:spLocks noChangeArrowheads="1"/>
          </p:cNvSpPr>
          <p:nvPr/>
        </p:nvSpPr>
        <p:spPr bwMode="auto">
          <a:xfrm>
            <a:off x="7583488" y="2055813"/>
            <a:ext cx="425450" cy="3937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dirty="0" smtClean="0">
              <a:solidFill>
                <a:schemeClr val="tx1">
                  <a:lumMod val="75000"/>
                  <a:lumOff val="25000"/>
                </a:schemeClr>
              </a:solidFill>
              <a:latin typeface="Arial" panose="020B0604020202020204" pitchFamily="34" charset="0"/>
            </a:endParaRPr>
          </a:p>
        </p:txBody>
      </p:sp>
      <p:grpSp>
        <p:nvGrpSpPr>
          <p:cNvPr id="250" name="Group 99"/>
          <p:cNvGrpSpPr>
            <a:grpSpLocks/>
          </p:cNvGrpSpPr>
          <p:nvPr/>
        </p:nvGrpSpPr>
        <p:grpSpPr bwMode="auto">
          <a:xfrm>
            <a:off x="4856163" y="1379538"/>
            <a:ext cx="3154362" cy="423862"/>
            <a:chOff x="221" y="912"/>
            <a:chExt cx="1987" cy="267"/>
          </a:xfrm>
        </p:grpSpPr>
        <p:sp>
          <p:nvSpPr>
            <p:cNvPr id="251" name="Rectangle 100"/>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8</a:t>
              </a:r>
            </a:p>
          </p:txBody>
        </p:sp>
        <p:sp>
          <p:nvSpPr>
            <p:cNvPr id="252" name="Rectangle 101"/>
            <p:cNvSpPr>
              <a:spLocks noChangeArrowheads="1"/>
            </p:cNvSpPr>
            <p:nvPr/>
          </p:nvSpPr>
          <p:spPr bwMode="auto">
            <a:xfrm>
              <a:off x="1641" y="912"/>
              <a:ext cx="283"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6</a:t>
              </a:r>
            </a:p>
          </p:txBody>
        </p:sp>
        <p:sp>
          <p:nvSpPr>
            <p:cNvPr id="253" name="Rectangle 102"/>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9</a:t>
              </a:r>
            </a:p>
          </p:txBody>
        </p:sp>
        <p:sp>
          <p:nvSpPr>
            <p:cNvPr id="254" name="Rectangle 103"/>
            <p:cNvSpPr>
              <a:spLocks noChangeArrowheads="1"/>
            </p:cNvSpPr>
            <p:nvPr/>
          </p:nvSpPr>
          <p:spPr bwMode="auto">
            <a:xfrm>
              <a:off x="1072" y="912"/>
              <a:ext cx="285"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4</a:t>
              </a:r>
            </a:p>
          </p:txBody>
        </p:sp>
        <p:sp>
          <p:nvSpPr>
            <p:cNvPr id="255" name="Rectangle 104"/>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3</a:t>
              </a:r>
            </a:p>
          </p:txBody>
        </p:sp>
        <p:sp>
          <p:nvSpPr>
            <p:cNvPr id="256" name="Rectangle 105"/>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2</a:t>
              </a:r>
            </a:p>
          </p:txBody>
        </p:sp>
        <p:sp>
          <p:nvSpPr>
            <p:cNvPr id="257" name="Rectangle 106"/>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1</a:t>
              </a:r>
            </a:p>
          </p:txBody>
        </p:sp>
        <p:sp>
          <p:nvSpPr>
            <p:cNvPr id="258" name="Line 107"/>
            <p:cNvSpPr>
              <a:spLocks noChangeShapeType="1"/>
            </p:cNvSpPr>
            <p:nvPr/>
          </p:nvSpPr>
          <p:spPr bwMode="auto">
            <a:xfrm>
              <a:off x="221" y="912"/>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59" name="Line 108"/>
            <p:cNvSpPr>
              <a:spLocks noChangeShapeType="1"/>
            </p:cNvSpPr>
            <p:nvPr/>
          </p:nvSpPr>
          <p:spPr bwMode="auto">
            <a:xfrm>
              <a:off x="221" y="1179"/>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60" name="Line 109"/>
            <p:cNvSpPr>
              <a:spLocks noChangeShapeType="1"/>
            </p:cNvSpPr>
            <p:nvPr/>
          </p:nvSpPr>
          <p:spPr bwMode="auto">
            <a:xfrm>
              <a:off x="221"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61" name="Line 110"/>
            <p:cNvSpPr>
              <a:spLocks noChangeShapeType="1"/>
            </p:cNvSpPr>
            <p:nvPr/>
          </p:nvSpPr>
          <p:spPr bwMode="auto">
            <a:xfrm>
              <a:off x="505"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62" name="Line 111"/>
            <p:cNvSpPr>
              <a:spLocks noChangeShapeType="1"/>
            </p:cNvSpPr>
            <p:nvPr/>
          </p:nvSpPr>
          <p:spPr bwMode="auto">
            <a:xfrm>
              <a:off x="788"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63" name="Line 112"/>
            <p:cNvSpPr>
              <a:spLocks noChangeShapeType="1"/>
            </p:cNvSpPr>
            <p:nvPr/>
          </p:nvSpPr>
          <p:spPr bwMode="auto">
            <a:xfrm>
              <a:off x="1072"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64" name="Line 113"/>
            <p:cNvSpPr>
              <a:spLocks noChangeShapeType="1"/>
            </p:cNvSpPr>
            <p:nvPr/>
          </p:nvSpPr>
          <p:spPr bwMode="auto">
            <a:xfrm>
              <a:off x="1357"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65" name="Line 114"/>
            <p:cNvSpPr>
              <a:spLocks noChangeShapeType="1"/>
            </p:cNvSpPr>
            <p:nvPr/>
          </p:nvSpPr>
          <p:spPr bwMode="auto">
            <a:xfrm>
              <a:off x="1641"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66" name="Line 115"/>
            <p:cNvSpPr>
              <a:spLocks noChangeShapeType="1"/>
            </p:cNvSpPr>
            <p:nvPr/>
          </p:nvSpPr>
          <p:spPr bwMode="auto">
            <a:xfrm>
              <a:off x="1924" y="912"/>
              <a:ext cx="0" cy="267"/>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67" name="Line 116"/>
            <p:cNvSpPr>
              <a:spLocks noChangeShapeType="1"/>
            </p:cNvSpPr>
            <p:nvPr/>
          </p:nvSpPr>
          <p:spPr bwMode="auto">
            <a:xfrm>
              <a:off x="2208"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grpSp>
      <p:grpSp>
        <p:nvGrpSpPr>
          <p:cNvPr id="268" name="Group 117"/>
          <p:cNvGrpSpPr>
            <a:grpSpLocks/>
          </p:cNvGrpSpPr>
          <p:nvPr/>
        </p:nvGrpSpPr>
        <p:grpSpPr bwMode="auto">
          <a:xfrm>
            <a:off x="4856163" y="2693988"/>
            <a:ext cx="3154362" cy="423862"/>
            <a:chOff x="221" y="912"/>
            <a:chExt cx="1987" cy="267"/>
          </a:xfrm>
        </p:grpSpPr>
        <p:sp>
          <p:nvSpPr>
            <p:cNvPr id="269" name="Rectangle 118"/>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9</a:t>
              </a:r>
            </a:p>
          </p:txBody>
        </p:sp>
        <p:sp>
          <p:nvSpPr>
            <p:cNvPr id="270" name="Rectangle 119"/>
            <p:cNvSpPr>
              <a:spLocks noChangeArrowheads="1"/>
            </p:cNvSpPr>
            <p:nvPr/>
          </p:nvSpPr>
          <p:spPr bwMode="auto">
            <a:xfrm>
              <a:off x="1641"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8</a:t>
              </a:r>
            </a:p>
          </p:txBody>
        </p:sp>
        <p:sp>
          <p:nvSpPr>
            <p:cNvPr id="271" name="Rectangle 120"/>
            <p:cNvSpPr>
              <a:spLocks noChangeArrowheads="1"/>
            </p:cNvSpPr>
            <p:nvPr/>
          </p:nvSpPr>
          <p:spPr bwMode="auto">
            <a:xfrm>
              <a:off x="1357"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6</a:t>
              </a:r>
            </a:p>
          </p:txBody>
        </p:sp>
        <p:sp>
          <p:nvSpPr>
            <p:cNvPr id="272" name="Rectangle 121"/>
            <p:cNvSpPr>
              <a:spLocks noChangeArrowheads="1"/>
            </p:cNvSpPr>
            <p:nvPr/>
          </p:nvSpPr>
          <p:spPr bwMode="auto">
            <a:xfrm>
              <a:off x="1072" y="912"/>
              <a:ext cx="285"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4</a:t>
              </a:r>
            </a:p>
          </p:txBody>
        </p:sp>
        <p:sp>
          <p:nvSpPr>
            <p:cNvPr id="273" name="Rectangle 122"/>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3</a:t>
              </a:r>
            </a:p>
          </p:txBody>
        </p:sp>
        <p:sp>
          <p:nvSpPr>
            <p:cNvPr id="274" name="Rectangle 123"/>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2</a:t>
              </a:r>
            </a:p>
          </p:txBody>
        </p:sp>
        <p:sp>
          <p:nvSpPr>
            <p:cNvPr id="275" name="Rectangle 124"/>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1</a:t>
              </a:r>
            </a:p>
          </p:txBody>
        </p:sp>
        <p:sp>
          <p:nvSpPr>
            <p:cNvPr id="276" name="Line 125"/>
            <p:cNvSpPr>
              <a:spLocks noChangeShapeType="1"/>
            </p:cNvSpPr>
            <p:nvPr/>
          </p:nvSpPr>
          <p:spPr bwMode="auto">
            <a:xfrm>
              <a:off x="221" y="912"/>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77" name="Line 126"/>
            <p:cNvSpPr>
              <a:spLocks noChangeShapeType="1"/>
            </p:cNvSpPr>
            <p:nvPr/>
          </p:nvSpPr>
          <p:spPr bwMode="auto">
            <a:xfrm>
              <a:off x="221" y="1179"/>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78" name="Line 127"/>
            <p:cNvSpPr>
              <a:spLocks noChangeShapeType="1"/>
            </p:cNvSpPr>
            <p:nvPr/>
          </p:nvSpPr>
          <p:spPr bwMode="auto">
            <a:xfrm>
              <a:off x="221"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79" name="Line 128"/>
            <p:cNvSpPr>
              <a:spLocks noChangeShapeType="1"/>
            </p:cNvSpPr>
            <p:nvPr/>
          </p:nvSpPr>
          <p:spPr bwMode="auto">
            <a:xfrm>
              <a:off x="505"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80" name="Line 129"/>
            <p:cNvSpPr>
              <a:spLocks noChangeShapeType="1"/>
            </p:cNvSpPr>
            <p:nvPr/>
          </p:nvSpPr>
          <p:spPr bwMode="auto">
            <a:xfrm>
              <a:off x="788"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81" name="Line 130"/>
            <p:cNvSpPr>
              <a:spLocks noChangeShapeType="1"/>
            </p:cNvSpPr>
            <p:nvPr/>
          </p:nvSpPr>
          <p:spPr bwMode="auto">
            <a:xfrm>
              <a:off x="1072"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82" name="Line 131"/>
            <p:cNvSpPr>
              <a:spLocks noChangeShapeType="1"/>
            </p:cNvSpPr>
            <p:nvPr/>
          </p:nvSpPr>
          <p:spPr bwMode="auto">
            <a:xfrm>
              <a:off x="1357"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83" name="Line 132"/>
            <p:cNvSpPr>
              <a:spLocks noChangeShapeType="1"/>
            </p:cNvSpPr>
            <p:nvPr/>
          </p:nvSpPr>
          <p:spPr bwMode="auto">
            <a:xfrm>
              <a:off x="1641"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84" name="Line 133"/>
            <p:cNvSpPr>
              <a:spLocks noChangeShapeType="1"/>
            </p:cNvSpPr>
            <p:nvPr/>
          </p:nvSpPr>
          <p:spPr bwMode="auto">
            <a:xfrm>
              <a:off x="1924"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85" name="Line 134"/>
            <p:cNvSpPr>
              <a:spLocks noChangeShapeType="1"/>
            </p:cNvSpPr>
            <p:nvPr/>
          </p:nvSpPr>
          <p:spPr bwMode="auto">
            <a:xfrm>
              <a:off x="2208"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grpSp>
      <p:sp>
        <p:nvSpPr>
          <p:cNvPr id="286" name="Oval 135"/>
          <p:cNvSpPr>
            <a:spLocks noChangeArrowheads="1"/>
          </p:cNvSpPr>
          <p:nvPr/>
        </p:nvSpPr>
        <p:spPr bwMode="auto">
          <a:xfrm>
            <a:off x="7569200" y="2706688"/>
            <a:ext cx="425450" cy="3937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dirty="0" smtClean="0">
              <a:solidFill>
                <a:schemeClr val="tx1">
                  <a:lumMod val="75000"/>
                  <a:lumOff val="25000"/>
                </a:schemeClr>
              </a:solidFill>
              <a:latin typeface="Arial" panose="020B0604020202020204" pitchFamily="34" charset="0"/>
            </a:endParaRPr>
          </a:p>
        </p:txBody>
      </p:sp>
      <p:grpSp>
        <p:nvGrpSpPr>
          <p:cNvPr id="287" name="Group 136"/>
          <p:cNvGrpSpPr>
            <a:grpSpLocks/>
          </p:cNvGrpSpPr>
          <p:nvPr/>
        </p:nvGrpSpPr>
        <p:grpSpPr bwMode="auto">
          <a:xfrm>
            <a:off x="4856163" y="3367088"/>
            <a:ext cx="3154362" cy="423862"/>
            <a:chOff x="221" y="912"/>
            <a:chExt cx="1987" cy="267"/>
          </a:xfrm>
        </p:grpSpPr>
        <p:sp>
          <p:nvSpPr>
            <p:cNvPr id="288" name="Rectangle 137"/>
            <p:cNvSpPr>
              <a:spLocks noChangeArrowheads="1"/>
            </p:cNvSpPr>
            <p:nvPr/>
          </p:nvSpPr>
          <p:spPr bwMode="auto">
            <a:xfrm>
              <a:off x="1924"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9</a:t>
              </a:r>
            </a:p>
          </p:txBody>
        </p:sp>
        <p:sp>
          <p:nvSpPr>
            <p:cNvPr id="289" name="Rectangle 138"/>
            <p:cNvSpPr>
              <a:spLocks noChangeArrowheads="1"/>
            </p:cNvSpPr>
            <p:nvPr/>
          </p:nvSpPr>
          <p:spPr bwMode="auto">
            <a:xfrm>
              <a:off x="1641"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8</a:t>
              </a:r>
            </a:p>
          </p:txBody>
        </p:sp>
        <p:sp>
          <p:nvSpPr>
            <p:cNvPr id="290" name="Rectangle 139"/>
            <p:cNvSpPr>
              <a:spLocks noChangeArrowheads="1"/>
            </p:cNvSpPr>
            <p:nvPr/>
          </p:nvSpPr>
          <p:spPr bwMode="auto">
            <a:xfrm>
              <a:off x="1357"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6</a:t>
              </a:r>
            </a:p>
          </p:txBody>
        </p:sp>
        <p:sp>
          <p:nvSpPr>
            <p:cNvPr id="291" name="Rectangle 140"/>
            <p:cNvSpPr>
              <a:spLocks noChangeArrowheads="1"/>
            </p:cNvSpPr>
            <p:nvPr/>
          </p:nvSpPr>
          <p:spPr bwMode="auto">
            <a:xfrm>
              <a:off x="1072" y="912"/>
              <a:ext cx="285"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4</a:t>
              </a:r>
            </a:p>
          </p:txBody>
        </p:sp>
        <p:sp>
          <p:nvSpPr>
            <p:cNvPr id="292" name="Rectangle 141"/>
            <p:cNvSpPr>
              <a:spLocks noChangeArrowheads="1"/>
            </p:cNvSpPr>
            <p:nvPr/>
          </p:nvSpPr>
          <p:spPr bwMode="auto">
            <a:xfrm>
              <a:off x="788"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3</a:t>
              </a:r>
            </a:p>
          </p:txBody>
        </p:sp>
        <p:sp>
          <p:nvSpPr>
            <p:cNvPr id="293" name="Rectangle 142"/>
            <p:cNvSpPr>
              <a:spLocks noChangeArrowheads="1"/>
            </p:cNvSpPr>
            <p:nvPr/>
          </p:nvSpPr>
          <p:spPr bwMode="auto">
            <a:xfrm>
              <a:off x="505" y="912"/>
              <a:ext cx="283"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2</a:t>
              </a:r>
            </a:p>
          </p:txBody>
        </p:sp>
        <p:sp>
          <p:nvSpPr>
            <p:cNvPr id="294" name="Rectangle 143"/>
            <p:cNvSpPr>
              <a:spLocks noChangeArrowheads="1"/>
            </p:cNvSpPr>
            <p:nvPr/>
          </p:nvSpPr>
          <p:spPr bwMode="auto">
            <a:xfrm>
              <a:off x="221" y="912"/>
              <a:ext cx="284"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rPr>
                <a:t>1</a:t>
              </a:r>
            </a:p>
          </p:txBody>
        </p:sp>
        <p:sp>
          <p:nvSpPr>
            <p:cNvPr id="295" name="Line 144"/>
            <p:cNvSpPr>
              <a:spLocks noChangeShapeType="1"/>
            </p:cNvSpPr>
            <p:nvPr/>
          </p:nvSpPr>
          <p:spPr bwMode="auto">
            <a:xfrm>
              <a:off x="221" y="912"/>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96" name="Line 145"/>
            <p:cNvSpPr>
              <a:spLocks noChangeShapeType="1"/>
            </p:cNvSpPr>
            <p:nvPr/>
          </p:nvSpPr>
          <p:spPr bwMode="auto">
            <a:xfrm>
              <a:off x="221" y="1179"/>
              <a:ext cx="19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97" name="Line 146"/>
            <p:cNvSpPr>
              <a:spLocks noChangeShapeType="1"/>
            </p:cNvSpPr>
            <p:nvPr/>
          </p:nvSpPr>
          <p:spPr bwMode="auto">
            <a:xfrm>
              <a:off x="221"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98" name="Line 147"/>
            <p:cNvSpPr>
              <a:spLocks noChangeShapeType="1"/>
            </p:cNvSpPr>
            <p:nvPr/>
          </p:nvSpPr>
          <p:spPr bwMode="auto">
            <a:xfrm>
              <a:off x="505"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299" name="Line 148"/>
            <p:cNvSpPr>
              <a:spLocks noChangeShapeType="1"/>
            </p:cNvSpPr>
            <p:nvPr/>
          </p:nvSpPr>
          <p:spPr bwMode="auto">
            <a:xfrm>
              <a:off x="788"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300" name="Line 149"/>
            <p:cNvSpPr>
              <a:spLocks noChangeShapeType="1"/>
            </p:cNvSpPr>
            <p:nvPr/>
          </p:nvSpPr>
          <p:spPr bwMode="auto">
            <a:xfrm>
              <a:off x="1072"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301" name="Line 150"/>
            <p:cNvSpPr>
              <a:spLocks noChangeShapeType="1"/>
            </p:cNvSpPr>
            <p:nvPr/>
          </p:nvSpPr>
          <p:spPr bwMode="auto">
            <a:xfrm>
              <a:off x="1357"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302" name="Line 151"/>
            <p:cNvSpPr>
              <a:spLocks noChangeShapeType="1"/>
            </p:cNvSpPr>
            <p:nvPr/>
          </p:nvSpPr>
          <p:spPr bwMode="auto">
            <a:xfrm>
              <a:off x="1641"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303" name="Line 152"/>
            <p:cNvSpPr>
              <a:spLocks noChangeShapeType="1"/>
            </p:cNvSpPr>
            <p:nvPr/>
          </p:nvSpPr>
          <p:spPr bwMode="auto">
            <a:xfrm>
              <a:off x="1924" y="912"/>
              <a:ext cx="0" cy="26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sp>
          <p:nvSpPr>
            <p:cNvPr id="304" name="Line 153"/>
            <p:cNvSpPr>
              <a:spLocks noChangeShapeType="1"/>
            </p:cNvSpPr>
            <p:nvPr/>
          </p:nvSpPr>
          <p:spPr bwMode="auto">
            <a:xfrm>
              <a:off x="2208" y="912"/>
              <a:ext cx="0" cy="26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ndParaRPr>
            </a:p>
          </p:txBody>
        </p:sp>
      </p:grpSp>
      <p:sp>
        <p:nvSpPr>
          <p:cNvPr id="305" name="Oval 98"/>
          <p:cNvSpPr>
            <a:spLocks noChangeArrowheads="1"/>
          </p:cNvSpPr>
          <p:nvPr/>
        </p:nvSpPr>
        <p:spPr bwMode="auto">
          <a:xfrm>
            <a:off x="7115174" y="1394619"/>
            <a:ext cx="425450" cy="3937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dirty="0" smtClean="0">
              <a:solidFill>
                <a:schemeClr val="tx1">
                  <a:lumMod val="75000"/>
                  <a:lumOff val="25000"/>
                </a:schemeClr>
              </a:solidFill>
              <a:latin typeface="Arial" panose="020B0604020202020204" pitchFamily="34" charset="0"/>
            </a:endParaRPr>
          </a:p>
        </p:txBody>
      </p:sp>
    </p:spTree>
    <p:extLst>
      <p:ext uri="{BB962C8B-B14F-4D97-AF65-F5344CB8AC3E}">
        <p14:creationId xmlns:p14="http://schemas.microsoft.com/office/powerpoint/2010/main" val="22328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91" grpId="0" animBg="1"/>
      <p:bldP spid="210" grpId="0" animBg="1"/>
      <p:bldP spid="229" grpId="0" animBg="1"/>
      <p:bldP spid="248" grpId="0" animBg="1"/>
      <p:bldP spid="249" grpId="0" animBg="1"/>
      <p:bldP spid="286" grpId="0" animBg="1"/>
      <p:bldP spid="3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Hands-On Activity</a:t>
            </a:r>
            <a:endParaRPr lang="en-US" dirty="0"/>
          </a:p>
        </p:txBody>
      </p:sp>
      <p:sp>
        <p:nvSpPr>
          <p:cNvPr id="4" name="Rectangle 3"/>
          <p:cNvSpPr txBox="1">
            <a:spLocks noChangeArrowheads="1"/>
          </p:cNvSpPr>
          <p:nvPr/>
        </p:nvSpPr>
        <p:spPr>
          <a:xfrm>
            <a:off x="447964" y="1312211"/>
            <a:ext cx="8349673" cy="4932218"/>
          </a:xfrm>
          <a:prstGeom prst="rect">
            <a:avLst/>
          </a:prstGeom>
        </p:spPr>
        <p:txBody>
          <a:bodyPr vert="horz" lIns="87746" tIns="43103" rIns="87746" bIns="4310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1939" dirty="0" smtClean="0">
                <a:solidFill>
                  <a:schemeClr val="tx1">
                    <a:lumMod val="75000"/>
                    <a:lumOff val="25000"/>
                  </a:schemeClr>
                </a:solidFill>
              </a:rPr>
              <a:t>Write an algorithm for Selection Sort</a:t>
            </a:r>
            <a:endParaRPr lang="en-US" altLang="en-US" sz="1939" dirty="0">
              <a:solidFill>
                <a:schemeClr val="tx1">
                  <a:lumMod val="75000"/>
                  <a:lumOff val="25000"/>
                </a:schemeClr>
              </a:solidFill>
            </a:endParaRPr>
          </a:p>
        </p:txBody>
      </p:sp>
    </p:spTree>
    <p:extLst>
      <p:ext uri="{BB962C8B-B14F-4D97-AF65-F5344CB8AC3E}">
        <p14:creationId xmlns:p14="http://schemas.microsoft.com/office/powerpoint/2010/main" val="274557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Bubble Sort</a:t>
            </a:r>
            <a:endParaRPr lang="en-IN" dirty="0"/>
          </a:p>
        </p:txBody>
      </p:sp>
      <p:sp>
        <p:nvSpPr>
          <p:cNvPr id="3" name="Rectangle 2"/>
          <p:cNvSpPr/>
          <p:nvPr/>
        </p:nvSpPr>
        <p:spPr>
          <a:xfrm>
            <a:off x="334108" y="1389185"/>
            <a:ext cx="8352692" cy="5078313"/>
          </a:xfrm>
          <a:prstGeom prst="rect">
            <a:avLst/>
          </a:prstGeom>
        </p:spPr>
        <p:txBody>
          <a:bodyPr wrap="square">
            <a:spAutoFit/>
          </a:bodyPr>
          <a:lstStyle/>
          <a:p>
            <a:r>
              <a:rPr lang="en-IN" sz="2800" dirty="0">
                <a:solidFill>
                  <a:schemeClr val="tx2">
                    <a:lumMod val="75000"/>
                  </a:schemeClr>
                </a:solidFill>
              </a:rPr>
              <a:t>Bubble </a:t>
            </a:r>
            <a:r>
              <a:rPr lang="en-IN" sz="2800" dirty="0" smtClean="0">
                <a:solidFill>
                  <a:schemeClr val="tx2">
                    <a:lumMod val="75000"/>
                  </a:schemeClr>
                </a:solidFill>
              </a:rPr>
              <a:t>sort algorithm is </a:t>
            </a:r>
            <a:r>
              <a:rPr lang="en-IN" sz="2800" dirty="0">
                <a:solidFill>
                  <a:schemeClr val="tx2">
                    <a:lumMod val="75000"/>
                  </a:schemeClr>
                </a:solidFill>
              </a:rPr>
              <a:t>comparison based algorithm in which each pair of adjacent elements is compared and elements are swapped if they are not in </a:t>
            </a:r>
            <a:r>
              <a:rPr lang="en-IN" sz="2800" dirty="0" smtClean="0">
                <a:solidFill>
                  <a:schemeClr val="tx2">
                    <a:lumMod val="75000"/>
                  </a:schemeClr>
                </a:solidFill>
              </a:rPr>
              <a:t>order </a:t>
            </a:r>
          </a:p>
          <a:p>
            <a:r>
              <a:rPr lang="en-IN" sz="2400" dirty="0" smtClean="0">
                <a:solidFill>
                  <a:schemeClr val="tx2">
                    <a:lumMod val="75000"/>
                  </a:schemeClr>
                </a:solidFill>
              </a:rPr>
              <a:t>Logic </a:t>
            </a:r>
            <a:r>
              <a:rPr lang="en-IN" sz="2400" dirty="0">
                <a:solidFill>
                  <a:schemeClr val="tx2">
                    <a:lumMod val="75000"/>
                  </a:schemeClr>
                </a:solidFill>
              </a:rPr>
              <a:t>for Bubble Sort Algorithm</a:t>
            </a:r>
          </a:p>
          <a:p>
            <a:pPr marL="457200" indent="-457200">
              <a:buFont typeface="Arial" panose="020B0604020202020204" pitchFamily="34" charset="0"/>
              <a:buChar char="•"/>
            </a:pPr>
            <a:r>
              <a:rPr lang="en-IN" sz="2400" dirty="0">
                <a:solidFill>
                  <a:schemeClr val="tx2">
                    <a:lumMod val="75000"/>
                  </a:schemeClr>
                </a:solidFill>
              </a:rPr>
              <a:t>Compare adjacent elements (n) and (n+1), starting with n=1.  </a:t>
            </a:r>
          </a:p>
          <a:p>
            <a:pPr marL="457200" indent="-457200">
              <a:buFont typeface="Arial" panose="020B0604020202020204" pitchFamily="34" charset="0"/>
              <a:buChar char="•"/>
            </a:pPr>
            <a:r>
              <a:rPr lang="en-IN" sz="2400" dirty="0">
                <a:solidFill>
                  <a:schemeClr val="tx2">
                    <a:lumMod val="75000"/>
                  </a:schemeClr>
                </a:solidFill>
              </a:rPr>
              <a:t>If the first is greater than the second, swap them</a:t>
            </a:r>
          </a:p>
          <a:p>
            <a:pPr marL="457200" indent="-457200">
              <a:buFont typeface="Arial" panose="020B0604020202020204" pitchFamily="34" charset="0"/>
              <a:buChar char="•"/>
            </a:pPr>
            <a:r>
              <a:rPr lang="en-IN" sz="2400" dirty="0">
                <a:solidFill>
                  <a:schemeClr val="tx2">
                    <a:lumMod val="75000"/>
                  </a:schemeClr>
                </a:solidFill>
              </a:rPr>
              <a:t>Repeat this for each pair of adjacent elements, starting with the “first two elements”, and ending with the “last two elements”</a:t>
            </a:r>
          </a:p>
          <a:p>
            <a:pPr marL="457200" indent="-457200">
              <a:buFont typeface="Arial" panose="020B0604020202020204" pitchFamily="34" charset="0"/>
              <a:buChar char="•"/>
            </a:pPr>
            <a:r>
              <a:rPr lang="en-IN" sz="2400" dirty="0">
                <a:solidFill>
                  <a:schemeClr val="tx2">
                    <a:lumMod val="75000"/>
                  </a:schemeClr>
                </a:solidFill>
              </a:rPr>
              <a:t>At any point, the last element should be the largest</a:t>
            </a:r>
          </a:p>
          <a:p>
            <a:pPr marL="457200" indent="-457200">
              <a:buFont typeface="Arial" panose="020B0604020202020204" pitchFamily="34" charset="0"/>
              <a:buChar char="•"/>
            </a:pPr>
            <a:r>
              <a:rPr lang="en-IN" sz="2400" dirty="0">
                <a:solidFill>
                  <a:schemeClr val="tx2">
                    <a:lumMod val="75000"/>
                  </a:schemeClr>
                </a:solidFill>
              </a:rPr>
              <a:t>Repeat the steps for all elements except the last one</a:t>
            </a:r>
          </a:p>
          <a:p>
            <a:pPr marL="457200" indent="-457200">
              <a:buFont typeface="Arial" panose="020B0604020202020204" pitchFamily="34" charset="0"/>
              <a:buChar char="•"/>
            </a:pPr>
            <a:r>
              <a:rPr lang="en-IN" sz="2400" dirty="0">
                <a:solidFill>
                  <a:schemeClr val="tx2">
                    <a:lumMod val="75000"/>
                  </a:schemeClr>
                </a:solidFill>
              </a:rPr>
              <a:t>Keep repeating for one fewer element each time, until you have no more pairs to compare</a:t>
            </a:r>
          </a:p>
        </p:txBody>
      </p:sp>
    </p:spTree>
    <p:extLst>
      <p:ext uri="{BB962C8B-B14F-4D97-AF65-F5344CB8AC3E}">
        <p14:creationId xmlns:p14="http://schemas.microsoft.com/office/powerpoint/2010/main" val="117800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75000"/>
                    <a:lumOff val="25000"/>
                  </a:schemeClr>
                </a:solidFill>
              </a:rPr>
              <a:t>Example</a:t>
            </a:r>
            <a:endParaRPr lang="en-IN" dirty="0">
              <a:solidFill>
                <a:schemeClr val="tx1">
                  <a:lumMod val="75000"/>
                  <a:lumOff val="25000"/>
                </a:schemeClr>
              </a:solidFill>
            </a:endParaRPr>
          </a:p>
        </p:txBody>
      </p:sp>
      <p:grpSp>
        <p:nvGrpSpPr>
          <p:cNvPr id="3" name="Group 3"/>
          <p:cNvGrpSpPr>
            <a:grpSpLocks/>
          </p:cNvGrpSpPr>
          <p:nvPr/>
        </p:nvGrpSpPr>
        <p:grpSpPr bwMode="auto">
          <a:xfrm>
            <a:off x="319883" y="1143796"/>
            <a:ext cx="3200400" cy="719138"/>
            <a:chOff x="192" y="768"/>
            <a:chExt cx="2016" cy="453"/>
          </a:xfrm>
        </p:grpSpPr>
        <p:grpSp>
          <p:nvGrpSpPr>
            <p:cNvPr id="4" name="Group 4"/>
            <p:cNvGrpSpPr>
              <a:grpSpLocks/>
            </p:cNvGrpSpPr>
            <p:nvPr/>
          </p:nvGrpSpPr>
          <p:grpSpPr bwMode="auto">
            <a:xfrm>
              <a:off x="221" y="768"/>
              <a:ext cx="1987" cy="267"/>
              <a:chOff x="221" y="912"/>
              <a:chExt cx="1987" cy="267"/>
            </a:xfrm>
          </p:grpSpPr>
          <p:sp>
            <p:nvSpPr>
              <p:cNvPr id="8" name="Rectangle 5"/>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9" name="Rectangle 6"/>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10" name="Rectangle 7"/>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11" name="Rectangle 8"/>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12" name="Rectangle 9"/>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13" name="Rectangle 10"/>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14" name="Rectangle 11"/>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15" name="Line 12"/>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6" name="Line 13"/>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7" name="Line 14"/>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8" name="Line 15"/>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9" name="Line 16"/>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0" name="Line 17"/>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1" name="Line 18"/>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2" name="Line 19"/>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 name="Line 20"/>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4" name="Line 21"/>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5" name="Text Box 22"/>
            <p:cNvSpPr txBox="1">
              <a:spLocks noChangeArrowheads="1"/>
            </p:cNvSpPr>
            <p:nvPr/>
          </p:nvSpPr>
          <p:spPr bwMode="auto">
            <a:xfrm>
              <a:off x="192" y="1008"/>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1</a:t>
              </a:r>
            </a:p>
          </p:txBody>
        </p:sp>
        <p:sp>
          <p:nvSpPr>
            <p:cNvPr id="6" name="Text Box 23"/>
            <p:cNvSpPr txBox="1">
              <a:spLocks noChangeArrowheads="1"/>
            </p:cNvSpPr>
            <p:nvPr/>
          </p:nvSpPr>
          <p:spPr bwMode="auto">
            <a:xfrm>
              <a:off x="2016" y="1008"/>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sp>
          <p:nvSpPr>
            <p:cNvPr id="7" name="Line 24"/>
            <p:cNvSpPr>
              <a:spLocks noChangeShapeType="1"/>
            </p:cNvSpPr>
            <p:nvPr/>
          </p:nvSpPr>
          <p:spPr bwMode="auto">
            <a:xfrm flipH="1">
              <a:off x="624" y="1104"/>
              <a:ext cx="1392"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solidFill>
                  <a:schemeClr val="tx1">
                    <a:lumMod val="75000"/>
                    <a:lumOff val="25000"/>
                  </a:schemeClr>
                </a:solidFill>
              </a:endParaRPr>
            </a:p>
          </p:txBody>
        </p:sp>
      </p:grpSp>
      <p:grpSp>
        <p:nvGrpSpPr>
          <p:cNvPr id="25" name="Group 25"/>
          <p:cNvGrpSpPr>
            <a:grpSpLocks/>
          </p:cNvGrpSpPr>
          <p:nvPr/>
        </p:nvGrpSpPr>
        <p:grpSpPr bwMode="auto">
          <a:xfrm>
            <a:off x="304800" y="1948658"/>
            <a:ext cx="3230563" cy="719138"/>
            <a:chOff x="192" y="1344"/>
            <a:chExt cx="2035" cy="453"/>
          </a:xfrm>
        </p:grpSpPr>
        <p:grpSp>
          <p:nvGrpSpPr>
            <p:cNvPr id="26" name="Group 26"/>
            <p:cNvGrpSpPr>
              <a:grpSpLocks/>
            </p:cNvGrpSpPr>
            <p:nvPr/>
          </p:nvGrpSpPr>
          <p:grpSpPr bwMode="auto">
            <a:xfrm>
              <a:off x="240" y="1344"/>
              <a:ext cx="1987" cy="267"/>
              <a:chOff x="221" y="912"/>
              <a:chExt cx="1987" cy="267"/>
            </a:xfrm>
          </p:grpSpPr>
          <p:sp>
            <p:nvSpPr>
              <p:cNvPr id="30" name="Rectangle 27"/>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31" name="Rectangle 28"/>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32" name="Rectangle 29"/>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33" name="Rectangle 30"/>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34" name="Rectangle 31"/>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35" name="Rectangle 32"/>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36" name="Rectangle 33"/>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37" name="Line 34"/>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38" name="Line 35"/>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39" name="Line 36"/>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40" name="Line 37"/>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41" name="Line 38"/>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42" name="Line 39"/>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43" name="Line 40"/>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44" name="Line 41"/>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45" name="Line 42"/>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46" name="Line 43"/>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27" name="Text Box 44"/>
            <p:cNvSpPr txBox="1">
              <a:spLocks noChangeArrowheads="1"/>
            </p:cNvSpPr>
            <p:nvPr/>
          </p:nvSpPr>
          <p:spPr bwMode="auto">
            <a:xfrm>
              <a:off x="192" y="1584"/>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1</a:t>
              </a:r>
            </a:p>
          </p:txBody>
        </p:sp>
        <p:sp>
          <p:nvSpPr>
            <p:cNvPr id="28" name="Text Box 45"/>
            <p:cNvSpPr txBox="1">
              <a:spLocks noChangeArrowheads="1"/>
            </p:cNvSpPr>
            <p:nvPr/>
          </p:nvSpPr>
          <p:spPr bwMode="auto">
            <a:xfrm>
              <a:off x="1728" y="1584"/>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sp>
          <p:nvSpPr>
            <p:cNvPr id="29" name="Line 46"/>
            <p:cNvSpPr>
              <a:spLocks noChangeShapeType="1"/>
            </p:cNvSpPr>
            <p:nvPr/>
          </p:nvSpPr>
          <p:spPr bwMode="auto">
            <a:xfrm flipH="1">
              <a:off x="624" y="1680"/>
              <a:ext cx="1056"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solidFill>
                  <a:schemeClr val="tx1">
                    <a:lumMod val="75000"/>
                    <a:lumOff val="25000"/>
                  </a:schemeClr>
                </a:solidFill>
              </a:endParaRPr>
            </a:p>
          </p:txBody>
        </p:sp>
      </p:grpSp>
      <p:grpSp>
        <p:nvGrpSpPr>
          <p:cNvPr id="47" name="Group 47"/>
          <p:cNvGrpSpPr>
            <a:grpSpLocks/>
          </p:cNvGrpSpPr>
          <p:nvPr/>
        </p:nvGrpSpPr>
        <p:grpSpPr bwMode="auto">
          <a:xfrm>
            <a:off x="304800" y="2729794"/>
            <a:ext cx="3230563" cy="750888"/>
            <a:chOff x="192" y="1900"/>
            <a:chExt cx="2035" cy="473"/>
          </a:xfrm>
        </p:grpSpPr>
        <p:grpSp>
          <p:nvGrpSpPr>
            <p:cNvPr id="48" name="Group 48"/>
            <p:cNvGrpSpPr>
              <a:grpSpLocks/>
            </p:cNvGrpSpPr>
            <p:nvPr/>
          </p:nvGrpSpPr>
          <p:grpSpPr bwMode="auto">
            <a:xfrm>
              <a:off x="240" y="1900"/>
              <a:ext cx="1987" cy="267"/>
              <a:chOff x="221" y="912"/>
              <a:chExt cx="1987" cy="267"/>
            </a:xfrm>
          </p:grpSpPr>
          <p:sp>
            <p:nvSpPr>
              <p:cNvPr id="52" name="Rectangle 49"/>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53" name="Rectangle 50"/>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54" name="Rectangle 51"/>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55" name="Rectangle 52"/>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56" name="Rectangle 53"/>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57" name="Rectangle 54"/>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58" name="Rectangle 55"/>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59" name="Line 56"/>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60" name="Line 57"/>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61" name="Line 58"/>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62" name="Line 59"/>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63" name="Line 60"/>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64" name="Line 61"/>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65" name="Line 62"/>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66" name="Line 63"/>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67" name="Line 64"/>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68" name="Line 65"/>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49" name="Text Box 66"/>
            <p:cNvSpPr txBox="1">
              <a:spLocks noChangeArrowheads="1"/>
            </p:cNvSpPr>
            <p:nvPr/>
          </p:nvSpPr>
          <p:spPr bwMode="auto">
            <a:xfrm>
              <a:off x="192" y="2160"/>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1</a:t>
              </a:r>
            </a:p>
          </p:txBody>
        </p:sp>
        <p:sp>
          <p:nvSpPr>
            <p:cNvPr id="50" name="Text Box 67"/>
            <p:cNvSpPr txBox="1">
              <a:spLocks noChangeArrowheads="1"/>
            </p:cNvSpPr>
            <p:nvPr/>
          </p:nvSpPr>
          <p:spPr bwMode="auto">
            <a:xfrm>
              <a:off x="1440" y="2160"/>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sp>
          <p:nvSpPr>
            <p:cNvPr id="51" name="Line 68"/>
            <p:cNvSpPr>
              <a:spLocks noChangeShapeType="1"/>
            </p:cNvSpPr>
            <p:nvPr/>
          </p:nvSpPr>
          <p:spPr bwMode="auto">
            <a:xfrm flipH="1">
              <a:off x="624" y="2256"/>
              <a:ext cx="806"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solidFill>
                  <a:schemeClr val="tx1">
                    <a:lumMod val="75000"/>
                    <a:lumOff val="25000"/>
                  </a:schemeClr>
                </a:solidFill>
              </a:endParaRPr>
            </a:p>
          </p:txBody>
        </p:sp>
      </p:grpSp>
      <p:grpSp>
        <p:nvGrpSpPr>
          <p:cNvPr id="69" name="Group 69"/>
          <p:cNvGrpSpPr>
            <a:grpSpLocks/>
          </p:cNvGrpSpPr>
          <p:nvPr/>
        </p:nvGrpSpPr>
        <p:grpSpPr bwMode="auto">
          <a:xfrm>
            <a:off x="304800" y="3532984"/>
            <a:ext cx="3230563" cy="719138"/>
            <a:chOff x="192" y="2304"/>
            <a:chExt cx="2035" cy="453"/>
          </a:xfrm>
        </p:grpSpPr>
        <p:grpSp>
          <p:nvGrpSpPr>
            <p:cNvPr id="70" name="Group 70"/>
            <p:cNvGrpSpPr>
              <a:grpSpLocks/>
            </p:cNvGrpSpPr>
            <p:nvPr/>
          </p:nvGrpSpPr>
          <p:grpSpPr bwMode="auto">
            <a:xfrm>
              <a:off x="240" y="2304"/>
              <a:ext cx="1987" cy="267"/>
              <a:chOff x="221" y="912"/>
              <a:chExt cx="1987" cy="267"/>
            </a:xfrm>
          </p:grpSpPr>
          <p:sp>
            <p:nvSpPr>
              <p:cNvPr id="74" name="Rectangle 7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75" name="Rectangle 7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76" name="Rectangle 7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77" name="Rectangle 7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78" name="Rectangle 75"/>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79" name="Rectangle 76"/>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80" name="Rectangle 77"/>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81" name="Line 7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82" name="Line 7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83" name="Line 8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84" name="Line 8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85" name="Line 8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86" name="Line 8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87" name="Line 8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88" name="Line 8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89" name="Line 8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90" name="Line 8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71" name="Text Box 88"/>
            <p:cNvSpPr txBox="1">
              <a:spLocks noChangeArrowheads="1"/>
            </p:cNvSpPr>
            <p:nvPr/>
          </p:nvSpPr>
          <p:spPr bwMode="auto">
            <a:xfrm>
              <a:off x="192" y="2544"/>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1</a:t>
              </a:r>
            </a:p>
          </p:txBody>
        </p:sp>
        <p:sp>
          <p:nvSpPr>
            <p:cNvPr id="72" name="Text Box 89"/>
            <p:cNvSpPr txBox="1">
              <a:spLocks noChangeArrowheads="1"/>
            </p:cNvSpPr>
            <p:nvPr/>
          </p:nvSpPr>
          <p:spPr bwMode="auto">
            <a:xfrm>
              <a:off x="1152" y="2544"/>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sp>
          <p:nvSpPr>
            <p:cNvPr id="73" name="Line 90"/>
            <p:cNvSpPr>
              <a:spLocks noChangeShapeType="1"/>
            </p:cNvSpPr>
            <p:nvPr/>
          </p:nvSpPr>
          <p:spPr bwMode="auto">
            <a:xfrm flipH="1">
              <a:off x="624" y="2640"/>
              <a:ext cx="518"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solidFill>
                  <a:schemeClr val="tx1">
                    <a:lumMod val="75000"/>
                    <a:lumOff val="25000"/>
                  </a:schemeClr>
                </a:solidFill>
              </a:endParaRPr>
            </a:p>
          </p:txBody>
        </p:sp>
      </p:grpSp>
      <p:grpSp>
        <p:nvGrpSpPr>
          <p:cNvPr id="91" name="Group 91"/>
          <p:cNvGrpSpPr>
            <a:grpSpLocks/>
          </p:cNvGrpSpPr>
          <p:nvPr/>
        </p:nvGrpSpPr>
        <p:grpSpPr bwMode="auto">
          <a:xfrm>
            <a:off x="304800" y="4257683"/>
            <a:ext cx="3230563" cy="719138"/>
            <a:chOff x="192" y="2832"/>
            <a:chExt cx="2035" cy="453"/>
          </a:xfrm>
        </p:grpSpPr>
        <p:grpSp>
          <p:nvGrpSpPr>
            <p:cNvPr id="92" name="Group 92"/>
            <p:cNvGrpSpPr>
              <a:grpSpLocks/>
            </p:cNvGrpSpPr>
            <p:nvPr/>
          </p:nvGrpSpPr>
          <p:grpSpPr bwMode="auto">
            <a:xfrm>
              <a:off x="240" y="2832"/>
              <a:ext cx="1987" cy="267"/>
              <a:chOff x="221" y="912"/>
              <a:chExt cx="1987" cy="267"/>
            </a:xfrm>
          </p:grpSpPr>
          <p:sp>
            <p:nvSpPr>
              <p:cNvPr id="96" name="Rectangle 93"/>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97" name="Rectangle 94"/>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98" name="Rectangle 95"/>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99" name="Rectangle 96"/>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100" name="Rectangle 97"/>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101" name="Rectangle 98"/>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102" name="Rectangle 99"/>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103" name="Line 100"/>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04" name="Line 101"/>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05" name="Line 102"/>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06" name="Line 103"/>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07" name="Line 104"/>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08" name="Line 105"/>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09" name="Line 106"/>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10" name="Line 107"/>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11" name="Line 108"/>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12" name="Line 109"/>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93" name="Text Box 110"/>
            <p:cNvSpPr txBox="1">
              <a:spLocks noChangeArrowheads="1"/>
            </p:cNvSpPr>
            <p:nvPr/>
          </p:nvSpPr>
          <p:spPr bwMode="auto">
            <a:xfrm>
              <a:off x="192" y="3072"/>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1</a:t>
              </a:r>
            </a:p>
          </p:txBody>
        </p:sp>
        <p:sp>
          <p:nvSpPr>
            <p:cNvPr id="94" name="Text Box 111"/>
            <p:cNvSpPr txBox="1">
              <a:spLocks noChangeArrowheads="1"/>
            </p:cNvSpPr>
            <p:nvPr/>
          </p:nvSpPr>
          <p:spPr bwMode="auto">
            <a:xfrm>
              <a:off x="912" y="3072"/>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sp>
          <p:nvSpPr>
            <p:cNvPr id="95" name="Line 112"/>
            <p:cNvSpPr>
              <a:spLocks noChangeShapeType="1"/>
            </p:cNvSpPr>
            <p:nvPr/>
          </p:nvSpPr>
          <p:spPr bwMode="auto">
            <a:xfrm flipH="1">
              <a:off x="624" y="3168"/>
              <a:ext cx="288"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solidFill>
                  <a:schemeClr val="tx1">
                    <a:lumMod val="75000"/>
                    <a:lumOff val="25000"/>
                  </a:schemeClr>
                </a:solidFill>
              </a:endParaRPr>
            </a:p>
          </p:txBody>
        </p:sp>
      </p:grpSp>
      <p:grpSp>
        <p:nvGrpSpPr>
          <p:cNvPr id="113" name="Group 113"/>
          <p:cNvGrpSpPr>
            <a:grpSpLocks/>
          </p:cNvGrpSpPr>
          <p:nvPr/>
        </p:nvGrpSpPr>
        <p:grpSpPr bwMode="auto">
          <a:xfrm>
            <a:off x="304800" y="5036343"/>
            <a:ext cx="3230563" cy="750888"/>
            <a:chOff x="192" y="3340"/>
            <a:chExt cx="2035" cy="473"/>
          </a:xfrm>
        </p:grpSpPr>
        <p:grpSp>
          <p:nvGrpSpPr>
            <p:cNvPr id="114" name="Group 114"/>
            <p:cNvGrpSpPr>
              <a:grpSpLocks/>
            </p:cNvGrpSpPr>
            <p:nvPr/>
          </p:nvGrpSpPr>
          <p:grpSpPr bwMode="auto">
            <a:xfrm>
              <a:off x="240" y="3340"/>
              <a:ext cx="1987" cy="267"/>
              <a:chOff x="221" y="912"/>
              <a:chExt cx="1987" cy="267"/>
            </a:xfrm>
          </p:grpSpPr>
          <p:sp>
            <p:nvSpPr>
              <p:cNvPr id="117" name="Rectangle 115"/>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118" name="Rectangle 116"/>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119" name="Rectangle 117"/>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120" name="Rectangle 118"/>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121" name="Rectangle 119"/>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122" name="Rectangle 120"/>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123" name="Rectangle 121"/>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124" name="Line 122"/>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25" name="Line 123"/>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26" name="Line 124"/>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27" name="Line 125"/>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28" name="Line 126"/>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29" name="Line 127"/>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30" name="Line 128"/>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31" name="Line 129"/>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32" name="Line 130"/>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33" name="Line 131"/>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115" name="Text Box 132"/>
            <p:cNvSpPr txBox="1">
              <a:spLocks noChangeArrowheads="1"/>
            </p:cNvSpPr>
            <p:nvPr/>
          </p:nvSpPr>
          <p:spPr bwMode="auto">
            <a:xfrm>
              <a:off x="192" y="3600"/>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1</a:t>
              </a:r>
            </a:p>
          </p:txBody>
        </p:sp>
        <p:sp>
          <p:nvSpPr>
            <p:cNvPr id="116" name="Text Box 133"/>
            <p:cNvSpPr txBox="1">
              <a:spLocks noChangeArrowheads="1"/>
            </p:cNvSpPr>
            <p:nvPr/>
          </p:nvSpPr>
          <p:spPr bwMode="auto">
            <a:xfrm>
              <a:off x="576" y="3600"/>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grpSp>
      <p:grpSp>
        <p:nvGrpSpPr>
          <p:cNvPr id="134" name="Group 134"/>
          <p:cNvGrpSpPr>
            <a:grpSpLocks/>
          </p:cNvGrpSpPr>
          <p:nvPr/>
        </p:nvGrpSpPr>
        <p:grpSpPr bwMode="auto">
          <a:xfrm>
            <a:off x="289721" y="5781678"/>
            <a:ext cx="3230563" cy="750888"/>
            <a:chOff x="192" y="3340"/>
            <a:chExt cx="2035" cy="473"/>
          </a:xfrm>
        </p:grpSpPr>
        <p:grpSp>
          <p:nvGrpSpPr>
            <p:cNvPr id="135" name="Group 135"/>
            <p:cNvGrpSpPr>
              <a:grpSpLocks/>
            </p:cNvGrpSpPr>
            <p:nvPr/>
          </p:nvGrpSpPr>
          <p:grpSpPr bwMode="auto">
            <a:xfrm>
              <a:off x="240" y="3340"/>
              <a:ext cx="1987" cy="267"/>
              <a:chOff x="221" y="912"/>
              <a:chExt cx="1987" cy="267"/>
            </a:xfrm>
          </p:grpSpPr>
          <p:sp>
            <p:nvSpPr>
              <p:cNvPr id="138" name="Rectangle 136"/>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139" name="Rectangle 137"/>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140" name="Rectangle 138"/>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141" name="Rectangle 139"/>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142" name="Rectangle 140"/>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143" name="Rectangle 141"/>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144" name="Rectangle 142"/>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145" name="Line 143"/>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46" name="Line 144"/>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47" name="Line 145"/>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48" name="Line 146"/>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49" name="Line 147"/>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50" name="Line 148"/>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51" name="Line 149"/>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52" name="Line 150"/>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53" name="Line 151"/>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54" name="Line 152"/>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136" name="Text Box 153"/>
            <p:cNvSpPr txBox="1">
              <a:spLocks noChangeArrowheads="1"/>
            </p:cNvSpPr>
            <p:nvPr/>
          </p:nvSpPr>
          <p:spPr bwMode="auto">
            <a:xfrm>
              <a:off x="192" y="3600"/>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1</a:t>
              </a:r>
            </a:p>
          </p:txBody>
        </p:sp>
        <p:sp>
          <p:nvSpPr>
            <p:cNvPr id="137" name="Text Box 154"/>
            <p:cNvSpPr txBox="1">
              <a:spLocks noChangeArrowheads="1"/>
            </p:cNvSpPr>
            <p:nvPr/>
          </p:nvSpPr>
          <p:spPr bwMode="auto">
            <a:xfrm>
              <a:off x="576" y="3600"/>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grpSp>
      <p:grpSp>
        <p:nvGrpSpPr>
          <p:cNvPr id="155" name="Group 155"/>
          <p:cNvGrpSpPr>
            <a:grpSpLocks/>
          </p:cNvGrpSpPr>
          <p:nvPr/>
        </p:nvGrpSpPr>
        <p:grpSpPr bwMode="auto">
          <a:xfrm>
            <a:off x="4829971" y="1155702"/>
            <a:ext cx="3154362" cy="750888"/>
            <a:chOff x="3101" y="768"/>
            <a:chExt cx="1987" cy="473"/>
          </a:xfrm>
        </p:grpSpPr>
        <p:grpSp>
          <p:nvGrpSpPr>
            <p:cNvPr id="156" name="Group 156"/>
            <p:cNvGrpSpPr>
              <a:grpSpLocks/>
            </p:cNvGrpSpPr>
            <p:nvPr/>
          </p:nvGrpSpPr>
          <p:grpSpPr bwMode="auto">
            <a:xfrm>
              <a:off x="3101" y="768"/>
              <a:ext cx="1987" cy="267"/>
              <a:chOff x="221" y="912"/>
              <a:chExt cx="1987" cy="267"/>
            </a:xfrm>
          </p:grpSpPr>
          <p:sp>
            <p:nvSpPr>
              <p:cNvPr id="159" name="Rectangle 157"/>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160" name="Rectangle 158"/>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161" name="Rectangle 159"/>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162" name="Rectangle 160"/>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163" name="Rectangle 161"/>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164" name="Rectangle 162"/>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165" name="Rectangle 163"/>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166" name="Line 164"/>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67" name="Line 165"/>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68" name="Line 166"/>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69" name="Line 167"/>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70" name="Line 168"/>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71" name="Line 169"/>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72" name="Line 170"/>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73" name="Line 171"/>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74" name="Line 172"/>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75" name="Line 173"/>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157" name="Text Box 174"/>
            <p:cNvSpPr txBox="1">
              <a:spLocks noChangeArrowheads="1"/>
            </p:cNvSpPr>
            <p:nvPr/>
          </p:nvSpPr>
          <p:spPr bwMode="auto">
            <a:xfrm>
              <a:off x="3334" y="1028"/>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2</a:t>
              </a:r>
            </a:p>
          </p:txBody>
        </p:sp>
        <p:sp>
          <p:nvSpPr>
            <p:cNvPr id="158" name="Text Box 175"/>
            <p:cNvSpPr txBox="1">
              <a:spLocks noChangeArrowheads="1"/>
            </p:cNvSpPr>
            <p:nvPr/>
          </p:nvSpPr>
          <p:spPr bwMode="auto">
            <a:xfrm>
              <a:off x="4896" y="1028"/>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grpSp>
      <p:grpSp>
        <p:nvGrpSpPr>
          <p:cNvPr id="176" name="Group 176"/>
          <p:cNvGrpSpPr>
            <a:grpSpLocks/>
          </p:cNvGrpSpPr>
          <p:nvPr/>
        </p:nvGrpSpPr>
        <p:grpSpPr bwMode="auto">
          <a:xfrm>
            <a:off x="4829970" y="1975560"/>
            <a:ext cx="3154362" cy="750888"/>
            <a:chOff x="3101" y="1400"/>
            <a:chExt cx="1987" cy="473"/>
          </a:xfrm>
        </p:grpSpPr>
        <p:grpSp>
          <p:nvGrpSpPr>
            <p:cNvPr id="177" name="Group 177"/>
            <p:cNvGrpSpPr>
              <a:grpSpLocks/>
            </p:cNvGrpSpPr>
            <p:nvPr/>
          </p:nvGrpSpPr>
          <p:grpSpPr bwMode="auto">
            <a:xfrm>
              <a:off x="3101" y="1400"/>
              <a:ext cx="1987" cy="267"/>
              <a:chOff x="221" y="912"/>
              <a:chExt cx="1987" cy="267"/>
            </a:xfrm>
          </p:grpSpPr>
          <p:sp>
            <p:nvSpPr>
              <p:cNvPr id="180" name="Rectangle 178"/>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181" name="Rectangle 179"/>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182" name="Rectangle 180"/>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183" name="Rectangle 181"/>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184" name="Rectangle 182"/>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185" name="Rectangle 183"/>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186" name="Rectangle 184"/>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187" name="Line 185"/>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88" name="Line 186"/>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89" name="Line 187"/>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90" name="Line 188"/>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91" name="Line 189"/>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92" name="Line 190"/>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93" name="Line 191"/>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94" name="Line 192"/>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95" name="Line 193"/>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196" name="Line 194"/>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178" name="Text Box 195"/>
            <p:cNvSpPr txBox="1">
              <a:spLocks noChangeArrowheads="1"/>
            </p:cNvSpPr>
            <p:nvPr/>
          </p:nvSpPr>
          <p:spPr bwMode="auto">
            <a:xfrm>
              <a:off x="3622" y="1660"/>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3</a:t>
              </a:r>
            </a:p>
          </p:txBody>
        </p:sp>
        <p:sp>
          <p:nvSpPr>
            <p:cNvPr id="179" name="Text Box 196"/>
            <p:cNvSpPr txBox="1">
              <a:spLocks noChangeArrowheads="1"/>
            </p:cNvSpPr>
            <p:nvPr/>
          </p:nvSpPr>
          <p:spPr bwMode="auto">
            <a:xfrm>
              <a:off x="4896" y="1660"/>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grpSp>
      <p:grpSp>
        <p:nvGrpSpPr>
          <p:cNvPr id="197" name="Group 197"/>
          <p:cNvGrpSpPr>
            <a:grpSpLocks/>
          </p:cNvGrpSpPr>
          <p:nvPr/>
        </p:nvGrpSpPr>
        <p:grpSpPr bwMode="auto">
          <a:xfrm>
            <a:off x="4852988" y="2718158"/>
            <a:ext cx="3154362" cy="750888"/>
            <a:chOff x="3101" y="2024"/>
            <a:chExt cx="1987" cy="473"/>
          </a:xfrm>
        </p:grpSpPr>
        <p:grpSp>
          <p:nvGrpSpPr>
            <p:cNvPr id="198" name="Group 198"/>
            <p:cNvGrpSpPr>
              <a:grpSpLocks/>
            </p:cNvGrpSpPr>
            <p:nvPr/>
          </p:nvGrpSpPr>
          <p:grpSpPr bwMode="auto">
            <a:xfrm>
              <a:off x="3101" y="2024"/>
              <a:ext cx="1987" cy="267"/>
              <a:chOff x="221" y="912"/>
              <a:chExt cx="1987" cy="267"/>
            </a:xfrm>
          </p:grpSpPr>
          <p:sp>
            <p:nvSpPr>
              <p:cNvPr id="201" name="Rectangle 199"/>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202" name="Rectangle 200"/>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203" name="Rectangle 201"/>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204" name="Rectangle 202"/>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205" name="Rectangle 203"/>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206" name="Rectangle 204"/>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207" name="Rectangle 205"/>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208" name="Line 206"/>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09" name="Line 207"/>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10" name="Line 208"/>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11" name="Line 209"/>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12" name="Line 210"/>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13" name="Line 211"/>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14" name="Line 212"/>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15" name="Line 213"/>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16" name="Line 214"/>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17" name="Line 215"/>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199" name="Text Box 216"/>
            <p:cNvSpPr txBox="1">
              <a:spLocks noChangeArrowheads="1"/>
            </p:cNvSpPr>
            <p:nvPr/>
          </p:nvSpPr>
          <p:spPr bwMode="auto">
            <a:xfrm>
              <a:off x="3910" y="2284"/>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4</a:t>
              </a:r>
            </a:p>
          </p:txBody>
        </p:sp>
        <p:sp>
          <p:nvSpPr>
            <p:cNvPr id="200" name="Text Box 217"/>
            <p:cNvSpPr txBox="1">
              <a:spLocks noChangeArrowheads="1"/>
            </p:cNvSpPr>
            <p:nvPr/>
          </p:nvSpPr>
          <p:spPr bwMode="auto">
            <a:xfrm>
              <a:off x="4896" y="2284"/>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grpSp>
      <p:grpSp>
        <p:nvGrpSpPr>
          <p:cNvPr id="218" name="Group 218"/>
          <p:cNvGrpSpPr>
            <a:grpSpLocks/>
          </p:cNvGrpSpPr>
          <p:nvPr/>
        </p:nvGrpSpPr>
        <p:grpSpPr bwMode="auto">
          <a:xfrm>
            <a:off x="4825206" y="3554770"/>
            <a:ext cx="3154362" cy="750888"/>
            <a:chOff x="3101" y="2688"/>
            <a:chExt cx="1987" cy="473"/>
          </a:xfrm>
        </p:grpSpPr>
        <p:grpSp>
          <p:nvGrpSpPr>
            <p:cNvPr id="219" name="Group 219"/>
            <p:cNvGrpSpPr>
              <a:grpSpLocks/>
            </p:cNvGrpSpPr>
            <p:nvPr/>
          </p:nvGrpSpPr>
          <p:grpSpPr bwMode="auto">
            <a:xfrm>
              <a:off x="3101" y="2688"/>
              <a:ext cx="1987" cy="267"/>
              <a:chOff x="221" y="912"/>
              <a:chExt cx="1987" cy="267"/>
            </a:xfrm>
          </p:grpSpPr>
          <p:sp>
            <p:nvSpPr>
              <p:cNvPr id="222" name="Rectangle 220"/>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223" name="Rectangle 221"/>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224" name="Rectangle 222"/>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225" name="Rectangle 223"/>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226" name="Rectangle 224"/>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227" name="Rectangle 225"/>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228" name="Rectangle 226"/>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229" name="Line 227"/>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0" name="Line 228"/>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1" name="Line 229"/>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2" name="Line 230"/>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3" name="Line 231"/>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4" name="Line 232"/>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5" name="Line 233"/>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6" name="Line 234"/>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7" name="Line 235"/>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38" name="Line 236"/>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220" name="Text Box 237"/>
            <p:cNvSpPr txBox="1">
              <a:spLocks noChangeArrowheads="1"/>
            </p:cNvSpPr>
            <p:nvPr/>
          </p:nvSpPr>
          <p:spPr bwMode="auto">
            <a:xfrm>
              <a:off x="4198" y="2948"/>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5</a:t>
              </a:r>
            </a:p>
          </p:txBody>
        </p:sp>
        <p:sp>
          <p:nvSpPr>
            <p:cNvPr id="221" name="Text Box 238"/>
            <p:cNvSpPr txBox="1">
              <a:spLocks noChangeArrowheads="1"/>
            </p:cNvSpPr>
            <p:nvPr/>
          </p:nvSpPr>
          <p:spPr bwMode="auto">
            <a:xfrm>
              <a:off x="4896" y="2948"/>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grpSp>
      <p:grpSp>
        <p:nvGrpSpPr>
          <p:cNvPr id="239" name="Group 239"/>
          <p:cNvGrpSpPr>
            <a:grpSpLocks/>
          </p:cNvGrpSpPr>
          <p:nvPr/>
        </p:nvGrpSpPr>
        <p:grpSpPr bwMode="auto">
          <a:xfrm>
            <a:off x="4825205" y="4305657"/>
            <a:ext cx="3154362" cy="750888"/>
            <a:chOff x="3101" y="3312"/>
            <a:chExt cx="1987" cy="473"/>
          </a:xfrm>
        </p:grpSpPr>
        <p:grpSp>
          <p:nvGrpSpPr>
            <p:cNvPr id="240" name="Group 240"/>
            <p:cNvGrpSpPr>
              <a:grpSpLocks/>
            </p:cNvGrpSpPr>
            <p:nvPr/>
          </p:nvGrpSpPr>
          <p:grpSpPr bwMode="auto">
            <a:xfrm>
              <a:off x="3101" y="3312"/>
              <a:ext cx="1987" cy="267"/>
              <a:chOff x="221" y="912"/>
              <a:chExt cx="1987" cy="267"/>
            </a:xfrm>
          </p:grpSpPr>
          <p:sp>
            <p:nvSpPr>
              <p:cNvPr id="243" name="Rectangle 241"/>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244" name="Rectangle 242"/>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245" name="Rectangle 243"/>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246" name="Rectangle 244"/>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247" name="Rectangle 245"/>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248" name="Rectangle 246"/>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249" name="Rectangle 247"/>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250" name="Line 248"/>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51" name="Line 249"/>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52" name="Line 250"/>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53" name="Line 251"/>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54" name="Line 252"/>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55" name="Line 253"/>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56" name="Line 254"/>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57" name="Line 255"/>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58" name="Line 256"/>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59" name="Line 257"/>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241" name="Text Box 258"/>
            <p:cNvSpPr txBox="1">
              <a:spLocks noChangeArrowheads="1"/>
            </p:cNvSpPr>
            <p:nvPr/>
          </p:nvSpPr>
          <p:spPr bwMode="auto">
            <a:xfrm>
              <a:off x="4486" y="3572"/>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6</a:t>
              </a:r>
            </a:p>
          </p:txBody>
        </p:sp>
        <p:sp>
          <p:nvSpPr>
            <p:cNvPr id="242" name="Text Box 259"/>
            <p:cNvSpPr txBox="1">
              <a:spLocks noChangeArrowheads="1"/>
            </p:cNvSpPr>
            <p:nvPr/>
          </p:nvSpPr>
          <p:spPr bwMode="auto">
            <a:xfrm>
              <a:off x="4896" y="3572"/>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grpSp>
      <p:grpSp>
        <p:nvGrpSpPr>
          <p:cNvPr id="260" name="Group 260"/>
          <p:cNvGrpSpPr>
            <a:grpSpLocks/>
          </p:cNvGrpSpPr>
          <p:nvPr/>
        </p:nvGrpSpPr>
        <p:grpSpPr bwMode="auto">
          <a:xfrm>
            <a:off x="4821238" y="5112468"/>
            <a:ext cx="3186112" cy="1023938"/>
            <a:chOff x="3101" y="3340"/>
            <a:chExt cx="2007" cy="645"/>
          </a:xfrm>
        </p:grpSpPr>
        <p:grpSp>
          <p:nvGrpSpPr>
            <p:cNvPr id="261" name="Group 261"/>
            <p:cNvGrpSpPr>
              <a:grpSpLocks/>
            </p:cNvGrpSpPr>
            <p:nvPr/>
          </p:nvGrpSpPr>
          <p:grpSpPr bwMode="auto">
            <a:xfrm>
              <a:off x="3101" y="3340"/>
              <a:ext cx="1987" cy="267"/>
              <a:chOff x="221" y="912"/>
              <a:chExt cx="1987" cy="267"/>
            </a:xfrm>
          </p:grpSpPr>
          <p:sp>
            <p:nvSpPr>
              <p:cNvPr id="264" name="Rectangle 262"/>
              <p:cNvSpPr>
                <a:spLocks noChangeArrowheads="1"/>
              </p:cNvSpPr>
              <p:nvPr/>
            </p:nvSpPr>
            <p:spPr bwMode="auto">
              <a:xfrm>
                <a:off x="1924"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9</a:t>
                </a:r>
              </a:p>
            </p:txBody>
          </p:sp>
          <p:sp>
            <p:nvSpPr>
              <p:cNvPr id="265" name="Rectangle 263"/>
              <p:cNvSpPr>
                <a:spLocks noChangeArrowheads="1"/>
              </p:cNvSpPr>
              <p:nvPr/>
            </p:nvSpPr>
            <p:spPr bwMode="auto">
              <a:xfrm>
                <a:off x="1641"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8</a:t>
                </a:r>
              </a:p>
            </p:txBody>
          </p:sp>
          <p:sp>
            <p:nvSpPr>
              <p:cNvPr id="266" name="Rectangle 264"/>
              <p:cNvSpPr>
                <a:spLocks noChangeArrowheads="1"/>
              </p:cNvSpPr>
              <p:nvPr/>
            </p:nvSpPr>
            <p:spPr bwMode="auto">
              <a:xfrm>
                <a:off x="1357"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6</a:t>
                </a:r>
              </a:p>
            </p:txBody>
          </p:sp>
          <p:sp>
            <p:nvSpPr>
              <p:cNvPr id="267" name="Rectangle 265"/>
              <p:cNvSpPr>
                <a:spLocks noChangeArrowheads="1"/>
              </p:cNvSpPr>
              <p:nvPr/>
            </p:nvSpPr>
            <p:spPr bwMode="auto">
              <a:xfrm>
                <a:off x="1072" y="912"/>
                <a:ext cx="28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4</a:t>
                </a:r>
              </a:p>
            </p:txBody>
          </p:sp>
          <p:sp>
            <p:nvSpPr>
              <p:cNvPr id="268" name="Rectangle 266"/>
              <p:cNvSpPr>
                <a:spLocks noChangeArrowheads="1"/>
              </p:cNvSpPr>
              <p:nvPr/>
            </p:nvSpPr>
            <p:spPr bwMode="auto">
              <a:xfrm>
                <a:off x="788"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3</a:t>
                </a:r>
              </a:p>
            </p:txBody>
          </p:sp>
          <p:sp>
            <p:nvSpPr>
              <p:cNvPr id="269" name="Rectangle 267"/>
              <p:cNvSpPr>
                <a:spLocks noChangeArrowheads="1"/>
              </p:cNvSpPr>
              <p:nvPr/>
            </p:nvSpPr>
            <p:spPr bwMode="auto">
              <a:xfrm>
                <a:off x="505" y="912"/>
                <a:ext cx="28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2</a:t>
                </a:r>
              </a:p>
            </p:txBody>
          </p:sp>
          <p:sp>
            <p:nvSpPr>
              <p:cNvPr id="270" name="Rectangle 268"/>
              <p:cNvSpPr>
                <a:spLocks noChangeArrowheads="1"/>
              </p:cNvSpPr>
              <p:nvPr/>
            </p:nvSpPr>
            <p:spPr bwMode="auto">
              <a:xfrm>
                <a:off x="221" y="912"/>
                <a:ext cx="2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dirty="0">
                    <a:solidFill>
                      <a:schemeClr val="tx1">
                        <a:lumMod val="75000"/>
                        <a:lumOff val="25000"/>
                      </a:schemeClr>
                    </a:solidFill>
                  </a:rPr>
                  <a:t>1</a:t>
                </a:r>
              </a:p>
            </p:txBody>
          </p:sp>
          <p:sp>
            <p:nvSpPr>
              <p:cNvPr id="271" name="Line 269"/>
              <p:cNvSpPr>
                <a:spLocks noChangeShapeType="1"/>
              </p:cNvSpPr>
              <p:nvPr/>
            </p:nvSpPr>
            <p:spPr bwMode="auto">
              <a:xfrm>
                <a:off x="221" y="912"/>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72" name="Line 270"/>
              <p:cNvSpPr>
                <a:spLocks noChangeShapeType="1"/>
              </p:cNvSpPr>
              <p:nvPr/>
            </p:nvSpPr>
            <p:spPr bwMode="auto">
              <a:xfrm>
                <a:off x="221" y="1179"/>
                <a:ext cx="198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73" name="Line 271"/>
              <p:cNvSpPr>
                <a:spLocks noChangeShapeType="1"/>
              </p:cNvSpPr>
              <p:nvPr/>
            </p:nvSpPr>
            <p:spPr bwMode="auto">
              <a:xfrm>
                <a:off x="221"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74" name="Line 272"/>
              <p:cNvSpPr>
                <a:spLocks noChangeShapeType="1"/>
              </p:cNvSpPr>
              <p:nvPr/>
            </p:nvSpPr>
            <p:spPr bwMode="auto">
              <a:xfrm>
                <a:off x="505"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75" name="Line 273"/>
              <p:cNvSpPr>
                <a:spLocks noChangeShapeType="1"/>
              </p:cNvSpPr>
              <p:nvPr/>
            </p:nvSpPr>
            <p:spPr bwMode="auto">
              <a:xfrm>
                <a:off x="788"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76" name="Line 274"/>
              <p:cNvSpPr>
                <a:spLocks noChangeShapeType="1"/>
              </p:cNvSpPr>
              <p:nvPr/>
            </p:nvSpPr>
            <p:spPr bwMode="auto">
              <a:xfrm>
                <a:off x="1072"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77" name="Line 275"/>
              <p:cNvSpPr>
                <a:spLocks noChangeShapeType="1"/>
              </p:cNvSpPr>
              <p:nvPr/>
            </p:nvSpPr>
            <p:spPr bwMode="auto">
              <a:xfrm>
                <a:off x="1357"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78" name="Line 276"/>
              <p:cNvSpPr>
                <a:spLocks noChangeShapeType="1"/>
              </p:cNvSpPr>
              <p:nvPr/>
            </p:nvSpPr>
            <p:spPr bwMode="auto">
              <a:xfrm>
                <a:off x="1641"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79" name="Line 277"/>
              <p:cNvSpPr>
                <a:spLocks noChangeShapeType="1"/>
              </p:cNvSpPr>
              <p:nvPr/>
            </p:nvSpPr>
            <p:spPr bwMode="auto">
              <a:xfrm>
                <a:off x="1924" y="91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sp>
            <p:nvSpPr>
              <p:cNvPr id="280" name="Line 278"/>
              <p:cNvSpPr>
                <a:spLocks noChangeShapeType="1"/>
              </p:cNvSpPr>
              <p:nvPr/>
            </p:nvSpPr>
            <p:spPr bwMode="auto">
              <a:xfrm>
                <a:off x="2208" y="91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p>
                <a:endParaRPr lang="en-IN" dirty="0">
                  <a:solidFill>
                    <a:schemeClr val="tx1">
                      <a:lumMod val="75000"/>
                      <a:lumOff val="25000"/>
                    </a:schemeClr>
                  </a:solidFill>
                </a:endParaRPr>
              </a:p>
            </p:txBody>
          </p:sp>
        </p:grpSp>
        <p:sp>
          <p:nvSpPr>
            <p:cNvPr id="262" name="Text Box 279"/>
            <p:cNvSpPr txBox="1">
              <a:spLocks noChangeArrowheads="1"/>
            </p:cNvSpPr>
            <p:nvPr/>
          </p:nvSpPr>
          <p:spPr bwMode="auto">
            <a:xfrm>
              <a:off x="4774" y="3600"/>
              <a:ext cx="3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i = 7</a:t>
              </a:r>
            </a:p>
          </p:txBody>
        </p:sp>
        <p:sp>
          <p:nvSpPr>
            <p:cNvPr id="263" name="Text Box 280"/>
            <p:cNvSpPr txBox="1">
              <a:spLocks noChangeArrowheads="1"/>
            </p:cNvSpPr>
            <p:nvPr/>
          </p:nvSpPr>
          <p:spPr bwMode="auto">
            <a:xfrm>
              <a:off x="4848" y="3772"/>
              <a:ext cx="14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1">
                      <a:lumMod val="75000"/>
                      <a:lumOff val="25000"/>
                    </a:schemeClr>
                  </a:solidFill>
                </a:rPr>
                <a:t>j</a:t>
              </a:r>
            </a:p>
          </p:txBody>
        </p:sp>
      </p:grpSp>
    </p:spTree>
    <p:extLst>
      <p:ext uri="{BB962C8B-B14F-4D97-AF65-F5344CB8AC3E}">
        <p14:creationId xmlns:p14="http://schemas.microsoft.com/office/powerpoint/2010/main" val="202088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Sequential Search</a:t>
            </a:r>
            <a:endParaRPr lang="en-IN" dirty="0"/>
          </a:p>
        </p:txBody>
      </p:sp>
      <p:sp>
        <p:nvSpPr>
          <p:cNvPr id="5" name="Rectangle 4"/>
          <p:cNvSpPr/>
          <p:nvPr/>
        </p:nvSpPr>
        <p:spPr>
          <a:xfrm>
            <a:off x="323089" y="1266167"/>
            <a:ext cx="8497824" cy="2677656"/>
          </a:xfrm>
          <a:prstGeom prst="rect">
            <a:avLst/>
          </a:prstGeom>
        </p:spPr>
        <p:txBody>
          <a:bodyPr wrap="square">
            <a:spAutoFit/>
          </a:bodyPr>
          <a:lstStyle/>
          <a:p>
            <a:pPr marL="457200" indent="-457200">
              <a:buFont typeface="Wingdings" panose="05000000000000000000" pitchFamily="2" charset="2"/>
              <a:buChar char="Ø"/>
            </a:pPr>
            <a:r>
              <a:rPr lang="en-IN" sz="2800" dirty="0">
                <a:solidFill>
                  <a:schemeClr val="tx1">
                    <a:lumMod val="75000"/>
                    <a:lumOff val="25000"/>
                  </a:schemeClr>
                </a:solidFill>
              </a:rPr>
              <a:t>Sequential search is also called as </a:t>
            </a:r>
            <a:r>
              <a:rPr lang="en-IN" sz="2800" dirty="0" smtClean="0">
                <a:solidFill>
                  <a:schemeClr val="tx1">
                    <a:lumMod val="75000"/>
                    <a:lumOff val="25000"/>
                  </a:schemeClr>
                </a:solidFill>
              </a:rPr>
              <a:t>“Linear </a:t>
            </a:r>
            <a:r>
              <a:rPr lang="en-IN" sz="2800" dirty="0">
                <a:solidFill>
                  <a:schemeClr val="tx1">
                    <a:lumMod val="75000"/>
                    <a:lumOff val="25000"/>
                  </a:schemeClr>
                </a:solidFill>
              </a:rPr>
              <a:t>Search </a:t>
            </a:r>
            <a:r>
              <a:rPr lang="en-IN" sz="2800" dirty="0" smtClean="0">
                <a:solidFill>
                  <a:schemeClr val="tx1">
                    <a:lumMod val="75000"/>
                    <a:lumOff val="25000"/>
                  </a:schemeClr>
                </a:solidFill>
              </a:rPr>
              <a:t>”</a:t>
            </a:r>
          </a:p>
          <a:p>
            <a:pPr marL="914400" lvl="1" indent="-457200">
              <a:buFont typeface="Wingdings" panose="05000000000000000000" pitchFamily="2" charset="2"/>
              <a:buChar char="§"/>
            </a:pPr>
            <a:r>
              <a:rPr lang="en-IN" sz="2800" dirty="0" smtClean="0">
                <a:solidFill>
                  <a:schemeClr val="tx1">
                    <a:lumMod val="75000"/>
                    <a:lumOff val="25000"/>
                  </a:schemeClr>
                </a:solidFill>
              </a:rPr>
              <a:t>It </a:t>
            </a:r>
            <a:r>
              <a:rPr lang="en-IN" sz="2800" dirty="0">
                <a:solidFill>
                  <a:schemeClr val="tx1">
                    <a:lumMod val="75000"/>
                    <a:lumOff val="25000"/>
                  </a:schemeClr>
                </a:solidFill>
              </a:rPr>
              <a:t>is the simplest searching technique if number of elements are less</a:t>
            </a:r>
          </a:p>
          <a:p>
            <a:pPr marL="914400" lvl="1" indent="-457200">
              <a:buFont typeface="Wingdings" panose="05000000000000000000" pitchFamily="2" charset="2"/>
              <a:buChar char="§"/>
            </a:pPr>
            <a:r>
              <a:rPr lang="en-IN" sz="2800" dirty="0">
                <a:solidFill>
                  <a:schemeClr val="tx1">
                    <a:lumMod val="75000"/>
                    <a:lumOff val="25000"/>
                  </a:schemeClr>
                </a:solidFill>
              </a:rPr>
              <a:t>It is useful when data is unsorted</a:t>
            </a:r>
          </a:p>
          <a:p>
            <a:pPr marL="914400" lvl="1" indent="-457200">
              <a:buFont typeface="Wingdings" panose="05000000000000000000" pitchFamily="2" charset="2"/>
              <a:buChar char="§"/>
            </a:pPr>
            <a:r>
              <a:rPr lang="en-IN" sz="2800" dirty="0">
                <a:solidFill>
                  <a:schemeClr val="tx1">
                    <a:lumMod val="75000"/>
                    <a:lumOff val="25000"/>
                  </a:schemeClr>
                </a:solidFill>
              </a:rPr>
              <a:t>It operates by checking every element of a list one at a time in </a:t>
            </a:r>
          </a:p>
        </p:txBody>
      </p:sp>
    </p:spTree>
    <p:extLst>
      <p:ext uri="{BB962C8B-B14F-4D97-AF65-F5344CB8AC3E}">
        <p14:creationId xmlns:p14="http://schemas.microsoft.com/office/powerpoint/2010/main" val="93090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Hands-On Activity</a:t>
            </a:r>
            <a:endParaRPr lang="en-US" dirty="0"/>
          </a:p>
        </p:txBody>
      </p:sp>
      <p:sp>
        <p:nvSpPr>
          <p:cNvPr id="4" name="Rectangle 3"/>
          <p:cNvSpPr txBox="1">
            <a:spLocks noChangeArrowheads="1"/>
          </p:cNvSpPr>
          <p:nvPr/>
        </p:nvSpPr>
        <p:spPr>
          <a:xfrm>
            <a:off x="447964" y="1312211"/>
            <a:ext cx="8349673" cy="4932218"/>
          </a:xfrm>
          <a:prstGeom prst="rect">
            <a:avLst/>
          </a:prstGeom>
        </p:spPr>
        <p:txBody>
          <a:bodyPr vert="horz" lIns="87746" tIns="43103" rIns="87746" bIns="4310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1939" dirty="0" smtClean="0">
                <a:solidFill>
                  <a:schemeClr val="tx1">
                    <a:lumMod val="75000"/>
                    <a:lumOff val="25000"/>
                  </a:schemeClr>
                </a:solidFill>
              </a:rPr>
              <a:t>Write an algorithm for Sequential Search</a:t>
            </a:r>
            <a:endParaRPr lang="en-US" altLang="en-US" sz="1939" dirty="0">
              <a:solidFill>
                <a:schemeClr val="tx1">
                  <a:lumMod val="75000"/>
                  <a:lumOff val="25000"/>
                </a:schemeClr>
              </a:solidFill>
            </a:endParaRPr>
          </a:p>
        </p:txBody>
      </p:sp>
    </p:spTree>
    <p:extLst>
      <p:ext uri="{BB962C8B-B14F-4D97-AF65-F5344CB8AC3E}">
        <p14:creationId xmlns:p14="http://schemas.microsoft.com/office/powerpoint/2010/main" val="11249065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A4FD43-7C4C-4EBD-A961-3C11B9B433A5}"/>
</file>

<file path=customXml/itemProps2.xml><?xml version="1.0" encoding="utf-8"?>
<ds:datastoreItem xmlns:ds="http://schemas.openxmlformats.org/officeDocument/2006/customXml" ds:itemID="{A61CCA00-AFCE-404A-99E2-4BC75A979E93}"/>
</file>

<file path=customXml/itemProps3.xml><?xml version="1.0" encoding="utf-8"?>
<ds:datastoreItem xmlns:ds="http://schemas.openxmlformats.org/officeDocument/2006/customXml" ds:itemID="{DAB18044-63FB-42FD-B33C-D2B32B6D34BB}"/>
</file>

<file path=docProps/app.xml><?xml version="1.0" encoding="utf-8"?>
<Properties xmlns="http://schemas.openxmlformats.org/officeDocument/2006/extended-properties" xmlns:vt="http://schemas.openxmlformats.org/officeDocument/2006/docPropsVTypes">
  <Template/>
  <TotalTime>3986</TotalTime>
  <Words>789</Words>
  <Application>Microsoft Office PowerPoint</Application>
  <PresentationFormat>On-screen Show (4:3)</PresentationFormat>
  <Paragraphs>263</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Custom Design</vt:lpstr>
      <vt:lpstr>PowerPoint Presentation</vt:lpstr>
      <vt:lpstr>Searching and Sorting</vt:lpstr>
      <vt:lpstr>Selection Sort</vt:lpstr>
      <vt:lpstr>Example</vt:lpstr>
      <vt:lpstr>Hands-On Activity</vt:lpstr>
      <vt:lpstr>Bubble Sort</vt:lpstr>
      <vt:lpstr>Example</vt:lpstr>
      <vt:lpstr>Sequential Search</vt:lpstr>
      <vt:lpstr>Hands-On Activity</vt:lpstr>
      <vt:lpstr>Binary Search</vt:lpstr>
      <vt:lpstr>Example</vt:lpstr>
      <vt:lpstr>Thank You</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Chinnaiah, Mohan</dc:creator>
  <cp:lastModifiedBy>Bharathi C</cp:lastModifiedBy>
  <cp:revision>208</cp:revision>
  <dcterms:created xsi:type="dcterms:W3CDTF">2016-01-09T17:16:15Z</dcterms:created>
  <dcterms:modified xsi:type="dcterms:W3CDTF">2016-08-03T06:09:13Z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0x0101003104DE32136F4D4F8B91DE44C434FF89</vt:lpwstr>
  </property>
</Properties>
</file>