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512E24-0E37-416B-936E-2B67832BEA59}" v="56" dt="2024-08-26T16:05:01.61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KS" userId="cbc809b8dd1b5cf3" providerId="LiveId" clId="{63512E24-0E37-416B-936E-2B67832BEA59}"/>
    <pc:docChg chg="undo custSel addSld delSld modSld">
      <pc:chgData name="Gayathri KS" userId="cbc809b8dd1b5cf3" providerId="LiveId" clId="{63512E24-0E37-416B-936E-2B67832BEA59}" dt="2024-08-26T16:06:00.563" v="2147" actId="1076"/>
      <pc:docMkLst>
        <pc:docMk/>
      </pc:docMkLst>
      <pc:sldChg chg="modSp mod">
        <pc:chgData name="Gayathri KS" userId="cbc809b8dd1b5cf3" providerId="LiveId" clId="{63512E24-0E37-416B-936E-2B67832BEA59}" dt="2024-08-26T15:58:18.597" v="2075" actId="20577"/>
        <pc:sldMkLst>
          <pc:docMk/>
          <pc:sldMk cId="0" sldId="256"/>
        </pc:sldMkLst>
        <pc:spChg chg="mod">
          <ac:chgData name="Gayathri KS" userId="cbc809b8dd1b5cf3" providerId="LiveId" clId="{63512E24-0E37-416B-936E-2B67832BEA59}" dt="2024-08-26T15:58:18.597" v="2075" actId="20577"/>
          <ac:spMkLst>
            <pc:docMk/>
            <pc:sldMk cId="0" sldId="256"/>
            <ac:spMk id="7" creationId="{00000000-0000-0000-0000-000000000000}"/>
          </ac:spMkLst>
        </pc:spChg>
      </pc:sldChg>
      <pc:sldChg chg="addSp delSp modSp mod">
        <pc:chgData name="Gayathri KS" userId="cbc809b8dd1b5cf3" providerId="LiveId" clId="{63512E24-0E37-416B-936E-2B67832BEA59}" dt="2024-08-26T15:12:05.524" v="1312" actId="20577"/>
        <pc:sldMkLst>
          <pc:docMk/>
          <pc:sldMk cId="0" sldId="259"/>
        </pc:sldMkLst>
        <pc:spChg chg="add del mod">
          <ac:chgData name="Gayathri KS" userId="cbc809b8dd1b5cf3" providerId="LiveId" clId="{63512E24-0E37-416B-936E-2B67832BEA59}" dt="2024-08-26T15:04:10.471" v="829"/>
          <ac:spMkLst>
            <pc:docMk/>
            <pc:sldMk cId="0" sldId="259"/>
            <ac:spMk id="9" creationId="{18AD07BF-DA64-D0AA-B42E-68D21E06BF93}"/>
          </ac:spMkLst>
        </pc:spChg>
        <pc:spChg chg="add del mod">
          <ac:chgData name="Gayathri KS" userId="cbc809b8dd1b5cf3" providerId="LiveId" clId="{63512E24-0E37-416B-936E-2B67832BEA59}" dt="2024-08-26T15:12:05.524" v="1312" actId="20577"/>
          <ac:spMkLst>
            <pc:docMk/>
            <pc:sldMk cId="0" sldId="259"/>
            <ac:spMk id="11" creationId="{D38D3E35-C694-C6E4-753D-34AE91FFBC47}"/>
          </ac:spMkLst>
        </pc:spChg>
      </pc:sldChg>
      <pc:sldChg chg="modSp mod">
        <pc:chgData name="Gayathri KS" userId="cbc809b8dd1b5cf3" providerId="LiveId" clId="{63512E24-0E37-416B-936E-2B67832BEA59}" dt="2024-08-26T14:35:33.676" v="251" actId="20577"/>
        <pc:sldMkLst>
          <pc:docMk/>
          <pc:sldMk cId="0" sldId="260"/>
        </pc:sldMkLst>
        <pc:spChg chg="mod">
          <ac:chgData name="Gayathri KS" userId="cbc809b8dd1b5cf3" providerId="LiveId" clId="{63512E24-0E37-416B-936E-2B67832BEA59}" dt="2024-08-26T14:35:33.676" v="251" actId="20577"/>
          <ac:spMkLst>
            <pc:docMk/>
            <pc:sldMk cId="0" sldId="260"/>
            <ac:spMk id="11" creationId="{F050B57B-77CA-84FA-9910-3F41C17BBB48}"/>
          </ac:spMkLst>
        </pc:spChg>
      </pc:sldChg>
      <pc:sldChg chg="addSp delSp modSp mod">
        <pc:chgData name="Gayathri KS" userId="cbc809b8dd1b5cf3" providerId="LiveId" clId="{63512E24-0E37-416B-936E-2B67832BEA59}" dt="2024-08-26T14:49:33.327" v="474" actId="20577"/>
        <pc:sldMkLst>
          <pc:docMk/>
          <pc:sldMk cId="0" sldId="261"/>
        </pc:sldMkLst>
        <pc:spChg chg="add del mod">
          <ac:chgData name="Gayathri KS" userId="cbc809b8dd1b5cf3" providerId="LiveId" clId="{63512E24-0E37-416B-936E-2B67832BEA59}" dt="2024-08-26T14:45:49.737" v="257"/>
          <ac:spMkLst>
            <pc:docMk/>
            <pc:sldMk cId="0" sldId="261"/>
            <ac:spMk id="7" creationId="{4B463E7D-1E85-D337-B7F0-E12178CF28DE}"/>
          </ac:spMkLst>
        </pc:spChg>
        <pc:spChg chg="add del mod">
          <ac:chgData name="Gayathri KS" userId="cbc809b8dd1b5cf3" providerId="LiveId" clId="{63512E24-0E37-416B-936E-2B67832BEA59}" dt="2024-08-26T14:45:49.737" v="259"/>
          <ac:spMkLst>
            <pc:docMk/>
            <pc:sldMk cId="0" sldId="261"/>
            <ac:spMk id="9" creationId="{8BE2B5A7-ECDC-777F-37A5-1D9661DDC16A}"/>
          </ac:spMkLst>
        </pc:spChg>
        <pc:spChg chg="add del mod">
          <ac:chgData name="Gayathri KS" userId="cbc809b8dd1b5cf3" providerId="LiveId" clId="{63512E24-0E37-416B-936E-2B67832BEA59}" dt="2024-08-26T14:48:14.385" v="363"/>
          <ac:spMkLst>
            <pc:docMk/>
            <pc:sldMk cId="0" sldId="261"/>
            <ac:spMk id="10" creationId="{F2E44AC8-8034-6A45-5D03-3622C4F967B5}"/>
          </ac:spMkLst>
        </pc:spChg>
        <pc:spChg chg="add mod">
          <ac:chgData name="Gayathri KS" userId="cbc809b8dd1b5cf3" providerId="LiveId" clId="{63512E24-0E37-416B-936E-2B67832BEA59}" dt="2024-08-26T14:49:33.327" v="474" actId="20577"/>
          <ac:spMkLst>
            <pc:docMk/>
            <pc:sldMk cId="0" sldId="261"/>
            <ac:spMk id="11" creationId="{78BF6809-0C27-03E8-9F79-3AC2140D45EC}"/>
          </ac:spMkLst>
        </pc:spChg>
      </pc:sldChg>
      <pc:sldChg chg="addSp modSp mod">
        <pc:chgData name="Gayathri KS" userId="cbc809b8dd1b5cf3" providerId="LiveId" clId="{63512E24-0E37-416B-936E-2B67832BEA59}" dt="2024-08-26T15:01:21.256" v="821" actId="12"/>
        <pc:sldMkLst>
          <pc:docMk/>
          <pc:sldMk cId="0" sldId="262"/>
        </pc:sldMkLst>
        <pc:spChg chg="add mod">
          <ac:chgData name="Gayathri KS" userId="cbc809b8dd1b5cf3" providerId="LiveId" clId="{63512E24-0E37-416B-936E-2B67832BEA59}" dt="2024-08-26T15:01:21.256" v="821" actId="12"/>
          <ac:spMkLst>
            <pc:docMk/>
            <pc:sldMk cId="0" sldId="262"/>
            <ac:spMk id="8" creationId="{8EE7A6B4-ABC2-C6D5-F524-B0A677305621}"/>
          </ac:spMkLst>
        </pc:spChg>
      </pc:sldChg>
      <pc:sldChg chg="addSp delSp modSp mod">
        <pc:chgData name="Gayathri KS" userId="cbc809b8dd1b5cf3" providerId="LiveId" clId="{63512E24-0E37-416B-936E-2B67832BEA59}" dt="2024-08-26T15:24:50.705" v="1516" actId="12"/>
        <pc:sldMkLst>
          <pc:docMk/>
          <pc:sldMk cId="0" sldId="263"/>
        </pc:sldMkLst>
        <pc:spChg chg="add del mod">
          <ac:chgData name="Gayathri KS" userId="cbc809b8dd1b5cf3" providerId="LiveId" clId="{63512E24-0E37-416B-936E-2B67832BEA59}" dt="2024-08-26T15:24:24.195" v="1511"/>
          <ac:spMkLst>
            <pc:docMk/>
            <pc:sldMk cId="0" sldId="263"/>
            <ac:spMk id="10" creationId="{E7246116-BDBE-73C0-5E6A-9B55C8FD31EE}"/>
          </ac:spMkLst>
        </pc:spChg>
        <pc:spChg chg="add mod">
          <ac:chgData name="Gayathri KS" userId="cbc809b8dd1b5cf3" providerId="LiveId" clId="{63512E24-0E37-416B-936E-2B67832BEA59}" dt="2024-08-26T15:24:50.705" v="1516" actId="12"/>
          <ac:spMkLst>
            <pc:docMk/>
            <pc:sldMk cId="0" sldId="263"/>
            <ac:spMk id="11" creationId="{D976DE45-1521-B444-CF5C-5A90D124CE75}"/>
          </ac:spMkLst>
        </pc:spChg>
      </pc:sldChg>
      <pc:sldChg chg="addSp delSp modSp mod">
        <pc:chgData name="Gayathri KS" userId="cbc809b8dd1b5cf3" providerId="LiveId" clId="{63512E24-0E37-416B-936E-2B67832BEA59}" dt="2024-08-26T15:46:50.514" v="1924" actId="12"/>
        <pc:sldMkLst>
          <pc:docMk/>
          <pc:sldMk cId="0" sldId="264"/>
        </pc:sldMkLst>
        <pc:spChg chg="add del mod">
          <ac:chgData name="Gayathri KS" userId="cbc809b8dd1b5cf3" providerId="LiveId" clId="{63512E24-0E37-416B-936E-2B67832BEA59}" dt="2024-08-26T15:37:08.732" v="1522"/>
          <ac:spMkLst>
            <pc:docMk/>
            <pc:sldMk cId="0" sldId="264"/>
            <ac:spMk id="2" creationId="{011075A5-7B05-3DD4-B9FE-2264D74E345C}"/>
          </ac:spMkLst>
        </pc:spChg>
        <pc:spChg chg="add del mod">
          <ac:chgData name="Gayathri KS" userId="cbc809b8dd1b5cf3" providerId="LiveId" clId="{63512E24-0E37-416B-936E-2B67832BEA59}" dt="2024-08-26T15:46:50.514" v="1924" actId="12"/>
          <ac:spMkLst>
            <pc:docMk/>
            <pc:sldMk cId="0" sldId="264"/>
            <ac:spMk id="3" creationId="{6859A6A4-4CA8-94A2-080A-5D3041382CA3}"/>
          </ac:spMkLst>
        </pc:spChg>
      </pc:sldChg>
      <pc:sldChg chg="addSp modSp mod">
        <pc:chgData name="Gayathri KS" userId="cbc809b8dd1b5cf3" providerId="LiveId" clId="{63512E24-0E37-416B-936E-2B67832BEA59}" dt="2024-08-26T16:06:00.563" v="2147" actId="1076"/>
        <pc:sldMkLst>
          <pc:docMk/>
          <pc:sldMk cId="0" sldId="265"/>
        </pc:sldMkLst>
        <pc:graphicFrameChg chg="add mod">
          <ac:chgData name="Gayathri KS" userId="cbc809b8dd1b5cf3" providerId="LiveId" clId="{63512E24-0E37-416B-936E-2B67832BEA59}" dt="2024-08-26T16:03:06.125" v="2120"/>
          <ac:graphicFrameMkLst>
            <pc:docMk/>
            <pc:sldMk cId="0" sldId="265"/>
            <ac:graphicFrameMk id="2" creationId="{C6945D1B-5E1C-606E-0490-452B717D04D8}"/>
          </ac:graphicFrameMkLst>
        </pc:graphicFrameChg>
        <pc:graphicFrameChg chg="add mod modGraphic">
          <ac:chgData name="Gayathri KS" userId="cbc809b8dd1b5cf3" providerId="LiveId" clId="{63512E24-0E37-416B-936E-2B67832BEA59}" dt="2024-08-26T16:05:29.553" v="2145" actId="1076"/>
          <ac:graphicFrameMkLst>
            <pc:docMk/>
            <pc:sldMk cId="0" sldId="265"/>
            <ac:graphicFrameMk id="8" creationId="{A0C63B6A-BDF2-391E-D473-ACDC4DA141F6}"/>
          </ac:graphicFrameMkLst>
        </pc:graphicFrameChg>
        <pc:graphicFrameChg chg="add mod">
          <ac:chgData name="Gayathri KS" userId="cbc809b8dd1b5cf3" providerId="LiveId" clId="{63512E24-0E37-416B-936E-2B67832BEA59}" dt="2024-08-26T16:05:09.886" v="2141" actId="1076"/>
          <ac:graphicFrameMkLst>
            <pc:docMk/>
            <pc:sldMk cId="0" sldId="265"/>
            <ac:graphicFrameMk id="10" creationId="{A0941CA7-9813-D7EE-CD33-938631B6EF89}"/>
          </ac:graphicFrameMkLst>
        </pc:graphicFrameChg>
        <pc:picChg chg="add mod">
          <ac:chgData name="Gayathri KS" userId="cbc809b8dd1b5cf3" providerId="LiveId" clId="{63512E24-0E37-416B-936E-2B67832BEA59}" dt="2024-08-26T16:06:00.563" v="2147" actId="1076"/>
          <ac:picMkLst>
            <pc:docMk/>
            <pc:sldMk cId="0" sldId="265"/>
            <ac:picMk id="12" creationId="{038EA477-0DDD-D9DC-790A-091E1A1855D3}"/>
          </ac:picMkLst>
        </pc:picChg>
      </pc:sldChg>
      <pc:sldChg chg="addSp modSp mod">
        <pc:chgData name="Gayathri KS" userId="cbc809b8dd1b5cf3" providerId="LiveId" clId="{63512E24-0E37-416B-936E-2B67832BEA59}" dt="2024-08-26T15:56:59.113" v="2050" actId="14100"/>
        <pc:sldMkLst>
          <pc:docMk/>
          <pc:sldMk cId="2986442291" sldId="268"/>
        </pc:sldMkLst>
        <pc:spChg chg="add mod">
          <ac:chgData name="Gayathri KS" userId="cbc809b8dd1b5cf3" providerId="LiveId" clId="{63512E24-0E37-416B-936E-2B67832BEA59}" dt="2024-08-26T15:56:59.113" v="2050" actId="14100"/>
          <ac:spMkLst>
            <pc:docMk/>
            <pc:sldMk cId="2986442291" sldId="268"/>
            <ac:spMk id="3" creationId="{8F645859-C086-6399-7234-8F26F10B1998}"/>
          </ac:spMkLst>
        </pc:spChg>
      </pc:sldChg>
      <pc:sldChg chg="addSp delSp modSp mod">
        <pc:chgData name="Gayathri KS" userId="cbc809b8dd1b5cf3" providerId="LiveId" clId="{63512E24-0E37-416B-936E-2B67832BEA59}" dt="2024-08-26T14:57:23.566" v="682" actId="20577"/>
        <pc:sldMkLst>
          <pc:docMk/>
          <pc:sldMk cId="2720660618" sldId="269"/>
        </pc:sldMkLst>
        <pc:spChg chg="add del mod">
          <ac:chgData name="Gayathri KS" userId="cbc809b8dd1b5cf3" providerId="LiveId" clId="{63512E24-0E37-416B-936E-2B67832BEA59}" dt="2024-08-26T14:57:23.566" v="682" actId="20577"/>
          <ac:spMkLst>
            <pc:docMk/>
            <pc:sldMk cId="2720660618" sldId="269"/>
            <ac:spMk id="3" creationId="{734E7C76-1FE9-5097-391E-4589213E6E89}"/>
          </ac:spMkLst>
        </pc:spChg>
        <pc:spChg chg="add del mod">
          <ac:chgData name="Gayathri KS" userId="cbc809b8dd1b5cf3" providerId="LiveId" clId="{63512E24-0E37-416B-936E-2B67832BEA59}" dt="2024-08-26T14:51:06.816" v="484" actId="47"/>
          <ac:spMkLst>
            <pc:docMk/>
            <pc:sldMk cId="2720660618" sldId="269"/>
            <ac:spMk id="4" creationId="{0A55F0F6-4992-F89A-D1C0-392C46CE8BEF}"/>
          </ac:spMkLst>
        </pc:spChg>
      </pc:sldChg>
      <pc:sldChg chg="addSp delSp modSp new mod">
        <pc:chgData name="Gayathri KS" userId="cbc809b8dd1b5cf3" providerId="LiveId" clId="{63512E24-0E37-416B-936E-2B67832BEA59}" dt="2024-08-26T15:53:19.089" v="2038" actId="20577"/>
        <pc:sldMkLst>
          <pc:docMk/>
          <pc:sldMk cId="1678045711" sldId="270"/>
        </pc:sldMkLst>
        <pc:spChg chg="add del mod">
          <ac:chgData name="Gayathri KS" userId="cbc809b8dd1b5cf3" providerId="LiveId" clId="{63512E24-0E37-416B-936E-2B67832BEA59}" dt="2024-08-26T15:48:17.480" v="1940"/>
          <ac:spMkLst>
            <pc:docMk/>
            <pc:sldMk cId="1678045711" sldId="270"/>
            <ac:spMk id="2" creationId="{72ACE327-9AF1-A23E-0CC8-497333700063}"/>
          </ac:spMkLst>
        </pc:spChg>
        <pc:spChg chg="add mod">
          <ac:chgData name="Gayathri KS" userId="cbc809b8dd1b5cf3" providerId="LiveId" clId="{63512E24-0E37-416B-936E-2B67832BEA59}" dt="2024-08-26T15:53:19.089" v="2038" actId="20577"/>
          <ac:spMkLst>
            <pc:docMk/>
            <pc:sldMk cId="1678045711" sldId="270"/>
            <ac:spMk id="3" creationId="{6505813C-9EDC-83DD-3ABD-8465CBB999B1}"/>
          </ac:spMkLst>
        </pc:spChg>
      </pc:sldChg>
      <pc:sldChg chg="new del">
        <pc:chgData name="Gayathri KS" userId="cbc809b8dd1b5cf3" providerId="LiveId" clId="{63512E24-0E37-416B-936E-2B67832BEA59}" dt="2024-08-26T15:56:05.198" v="2040" actId="680"/>
        <pc:sldMkLst>
          <pc:docMk/>
          <pc:sldMk cId="2965351948" sldId="27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bc809b8dd1b5cf3/Documents/nm%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bc809b8dd1b5cf3/Documents/nm%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71806649168855"/>
          <c:y val="0.18560185185185185"/>
          <c:w val="0.83275240594925648"/>
          <c:h val="0.58139654418197728"/>
        </c:manualLayout>
      </c:layout>
      <c:lineChart>
        <c:grouping val="standard"/>
        <c:varyColors val="0"/>
        <c:ser>
          <c:idx val="0"/>
          <c:order val="0"/>
          <c:tx>
            <c:strRef>
              <c:f>'recruitment_data'!$D$1</c:f>
              <c:strCache>
                <c:ptCount val="1"/>
                <c:pt idx="0">
                  <c:v>Years of Experience </c:v>
                </c:pt>
              </c:strCache>
            </c:strRef>
          </c:tx>
          <c:spPr>
            <a:ln w="28575" cap="rnd">
              <a:solidFill>
                <a:schemeClr val="accent1"/>
              </a:solidFill>
              <a:round/>
            </a:ln>
            <a:effectLst/>
          </c:spPr>
          <c:marker>
            <c:symbol val="none"/>
          </c:marker>
          <c:cat>
            <c:numRef>
              <c:f>'recruitment_data'!$A$2:$A$3001</c:f>
              <c:numCache>
                <c:formatCode>General</c:formatCode>
                <c:ptCount val="93"/>
                <c:pt idx="0">
                  <c:v>1022</c:v>
                </c:pt>
                <c:pt idx="1">
                  <c:v>1100</c:v>
                </c:pt>
                <c:pt idx="2">
                  <c:v>1140</c:v>
                </c:pt>
                <c:pt idx="3">
                  <c:v>1221</c:v>
                </c:pt>
                <c:pt idx="4">
                  <c:v>1275</c:v>
                </c:pt>
                <c:pt idx="5">
                  <c:v>1317</c:v>
                </c:pt>
                <c:pt idx="6">
                  <c:v>1330</c:v>
                </c:pt>
                <c:pt idx="7">
                  <c:v>1364</c:v>
                </c:pt>
                <c:pt idx="8">
                  <c:v>1464</c:v>
                </c:pt>
                <c:pt idx="9">
                  <c:v>1466</c:v>
                </c:pt>
                <c:pt idx="10">
                  <c:v>1495</c:v>
                </c:pt>
                <c:pt idx="11">
                  <c:v>1518</c:v>
                </c:pt>
                <c:pt idx="12">
                  <c:v>1554</c:v>
                </c:pt>
                <c:pt idx="13">
                  <c:v>1561</c:v>
                </c:pt>
                <c:pt idx="14">
                  <c:v>1569</c:v>
                </c:pt>
                <c:pt idx="15">
                  <c:v>1587</c:v>
                </c:pt>
                <c:pt idx="16">
                  <c:v>1593</c:v>
                </c:pt>
                <c:pt idx="17">
                  <c:v>1635</c:v>
                </c:pt>
                <c:pt idx="18">
                  <c:v>1742</c:v>
                </c:pt>
                <c:pt idx="19">
                  <c:v>1826</c:v>
                </c:pt>
                <c:pt idx="20">
                  <c:v>1849</c:v>
                </c:pt>
                <c:pt idx="21">
                  <c:v>1868</c:v>
                </c:pt>
                <c:pt idx="22">
                  <c:v>1886</c:v>
                </c:pt>
                <c:pt idx="23">
                  <c:v>1911</c:v>
                </c:pt>
                <c:pt idx="24">
                  <c:v>2012</c:v>
                </c:pt>
                <c:pt idx="25">
                  <c:v>2048</c:v>
                </c:pt>
                <c:pt idx="26">
                  <c:v>2075</c:v>
                </c:pt>
                <c:pt idx="27">
                  <c:v>2097</c:v>
                </c:pt>
                <c:pt idx="28">
                  <c:v>2100</c:v>
                </c:pt>
                <c:pt idx="29">
                  <c:v>2128</c:v>
                </c:pt>
                <c:pt idx="30">
                  <c:v>2149</c:v>
                </c:pt>
                <c:pt idx="31">
                  <c:v>2197</c:v>
                </c:pt>
                <c:pt idx="32">
                  <c:v>2229</c:v>
                </c:pt>
                <c:pt idx="33">
                  <c:v>2363</c:v>
                </c:pt>
                <c:pt idx="34">
                  <c:v>2408</c:v>
                </c:pt>
                <c:pt idx="35">
                  <c:v>2447</c:v>
                </c:pt>
                <c:pt idx="36">
                  <c:v>2460</c:v>
                </c:pt>
                <c:pt idx="37">
                  <c:v>2480</c:v>
                </c:pt>
                <c:pt idx="38">
                  <c:v>2492</c:v>
                </c:pt>
                <c:pt idx="39">
                  <c:v>2512</c:v>
                </c:pt>
                <c:pt idx="40">
                  <c:v>2549</c:v>
                </c:pt>
                <c:pt idx="41">
                  <c:v>2552</c:v>
                </c:pt>
                <c:pt idx="42">
                  <c:v>2578</c:v>
                </c:pt>
                <c:pt idx="43">
                  <c:v>2590</c:v>
                </c:pt>
                <c:pt idx="44">
                  <c:v>2628</c:v>
                </c:pt>
                <c:pt idx="45">
                  <c:v>2653</c:v>
                </c:pt>
                <c:pt idx="46">
                  <c:v>2662</c:v>
                </c:pt>
                <c:pt idx="47">
                  <c:v>2699</c:v>
                </c:pt>
                <c:pt idx="48">
                  <c:v>2713</c:v>
                </c:pt>
                <c:pt idx="49">
                  <c:v>2757</c:v>
                </c:pt>
                <c:pt idx="50">
                  <c:v>2839</c:v>
                </c:pt>
                <c:pt idx="51">
                  <c:v>2852</c:v>
                </c:pt>
                <c:pt idx="52">
                  <c:v>2888</c:v>
                </c:pt>
                <c:pt idx="53">
                  <c:v>2923</c:v>
                </c:pt>
                <c:pt idx="54">
                  <c:v>2946</c:v>
                </c:pt>
                <c:pt idx="55">
                  <c:v>2970</c:v>
                </c:pt>
                <c:pt idx="56">
                  <c:v>2979</c:v>
                </c:pt>
                <c:pt idx="57">
                  <c:v>2985</c:v>
                </c:pt>
                <c:pt idx="58">
                  <c:v>3016</c:v>
                </c:pt>
                <c:pt idx="59">
                  <c:v>3025</c:v>
                </c:pt>
                <c:pt idx="60">
                  <c:v>3039</c:v>
                </c:pt>
                <c:pt idx="61">
                  <c:v>3051</c:v>
                </c:pt>
                <c:pt idx="62">
                  <c:v>3086</c:v>
                </c:pt>
                <c:pt idx="63">
                  <c:v>3117</c:v>
                </c:pt>
                <c:pt idx="64">
                  <c:v>3121</c:v>
                </c:pt>
                <c:pt idx="65">
                  <c:v>3314</c:v>
                </c:pt>
                <c:pt idx="66">
                  <c:v>3344</c:v>
                </c:pt>
                <c:pt idx="67">
                  <c:v>3392</c:v>
                </c:pt>
                <c:pt idx="68">
                  <c:v>3434</c:v>
                </c:pt>
                <c:pt idx="69">
                  <c:v>3435</c:v>
                </c:pt>
                <c:pt idx="70">
                  <c:v>3484</c:v>
                </c:pt>
                <c:pt idx="71">
                  <c:v>3494</c:v>
                </c:pt>
                <c:pt idx="72">
                  <c:v>3498</c:v>
                </c:pt>
                <c:pt idx="73">
                  <c:v>3504</c:v>
                </c:pt>
                <c:pt idx="74">
                  <c:v>3529</c:v>
                </c:pt>
                <c:pt idx="75">
                  <c:v>3543</c:v>
                </c:pt>
                <c:pt idx="76">
                  <c:v>3639</c:v>
                </c:pt>
                <c:pt idx="77">
                  <c:v>3643</c:v>
                </c:pt>
                <c:pt idx="78">
                  <c:v>3645</c:v>
                </c:pt>
                <c:pt idx="79">
                  <c:v>3658</c:v>
                </c:pt>
                <c:pt idx="80">
                  <c:v>3665</c:v>
                </c:pt>
                <c:pt idx="81">
                  <c:v>3675</c:v>
                </c:pt>
                <c:pt idx="82">
                  <c:v>3711</c:v>
                </c:pt>
                <c:pt idx="83">
                  <c:v>3721</c:v>
                </c:pt>
                <c:pt idx="84">
                  <c:v>3738</c:v>
                </c:pt>
                <c:pt idx="85">
                  <c:v>3764</c:v>
                </c:pt>
                <c:pt idx="86">
                  <c:v>3771</c:v>
                </c:pt>
                <c:pt idx="87">
                  <c:v>3792</c:v>
                </c:pt>
                <c:pt idx="88">
                  <c:v>3870</c:v>
                </c:pt>
                <c:pt idx="89">
                  <c:v>3872</c:v>
                </c:pt>
                <c:pt idx="90">
                  <c:v>3938</c:v>
                </c:pt>
                <c:pt idx="91">
                  <c:v>3944</c:v>
                </c:pt>
                <c:pt idx="92">
                  <c:v>3953</c:v>
                </c:pt>
              </c:numCache>
            </c:numRef>
          </c:cat>
          <c:val>
            <c:numRef>
              <c:f>'recruitment_data'!$D$2:$D$3001</c:f>
              <c:numCache>
                <c:formatCode>General</c:formatCode>
                <c:ptCount val="93"/>
                <c:pt idx="0">
                  <c:v>17</c:v>
                </c:pt>
                <c:pt idx="1">
                  <c:v>16</c:v>
                </c:pt>
                <c:pt idx="2">
                  <c:v>17</c:v>
                </c:pt>
                <c:pt idx="3">
                  <c:v>17</c:v>
                </c:pt>
                <c:pt idx="4">
                  <c:v>17</c:v>
                </c:pt>
                <c:pt idx="5">
                  <c:v>16</c:v>
                </c:pt>
                <c:pt idx="6">
                  <c:v>17</c:v>
                </c:pt>
                <c:pt idx="7">
                  <c:v>16</c:v>
                </c:pt>
                <c:pt idx="8">
                  <c:v>17</c:v>
                </c:pt>
                <c:pt idx="9">
                  <c:v>17</c:v>
                </c:pt>
                <c:pt idx="10">
                  <c:v>17</c:v>
                </c:pt>
                <c:pt idx="11">
                  <c:v>17</c:v>
                </c:pt>
                <c:pt idx="12">
                  <c:v>16</c:v>
                </c:pt>
                <c:pt idx="13">
                  <c:v>16</c:v>
                </c:pt>
                <c:pt idx="14">
                  <c:v>17</c:v>
                </c:pt>
                <c:pt idx="15">
                  <c:v>16</c:v>
                </c:pt>
                <c:pt idx="16">
                  <c:v>17</c:v>
                </c:pt>
                <c:pt idx="17">
                  <c:v>17</c:v>
                </c:pt>
                <c:pt idx="18">
                  <c:v>16</c:v>
                </c:pt>
                <c:pt idx="19">
                  <c:v>16</c:v>
                </c:pt>
                <c:pt idx="20">
                  <c:v>16</c:v>
                </c:pt>
                <c:pt idx="21">
                  <c:v>16</c:v>
                </c:pt>
                <c:pt idx="22">
                  <c:v>17</c:v>
                </c:pt>
                <c:pt idx="23">
                  <c:v>17</c:v>
                </c:pt>
                <c:pt idx="24">
                  <c:v>16</c:v>
                </c:pt>
                <c:pt idx="25">
                  <c:v>16</c:v>
                </c:pt>
                <c:pt idx="26">
                  <c:v>17</c:v>
                </c:pt>
                <c:pt idx="27">
                  <c:v>17</c:v>
                </c:pt>
                <c:pt idx="28">
                  <c:v>16</c:v>
                </c:pt>
                <c:pt idx="29">
                  <c:v>17</c:v>
                </c:pt>
                <c:pt idx="30">
                  <c:v>17</c:v>
                </c:pt>
                <c:pt idx="31">
                  <c:v>16</c:v>
                </c:pt>
                <c:pt idx="32">
                  <c:v>17</c:v>
                </c:pt>
                <c:pt idx="33">
                  <c:v>16</c:v>
                </c:pt>
                <c:pt idx="34">
                  <c:v>17</c:v>
                </c:pt>
                <c:pt idx="35">
                  <c:v>16</c:v>
                </c:pt>
                <c:pt idx="36">
                  <c:v>16</c:v>
                </c:pt>
                <c:pt idx="37">
                  <c:v>16</c:v>
                </c:pt>
                <c:pt idx="38">
                  <c:v>17</c:v>
                </c:pt>
                <c:pt idx="39">
                  <c:v>17</c:v>
                </c:pt>
                <c:pt idx="40">
                  <c:v>17</c:v>
                </c:pt>
                <c:pt idx="41">
                  <c:v>17</c:v>
                </c:pt>
                <c:pt idx="42">
                  <c:v>16</c:v>
                </c:pt>
                <c:pt idx="43">
                  <c:v>17</c:v>
                </c:pt>
                <c:pt idx="44">
                  <c:v>17</c:v>
                </c:pt>
                <c:pt idx="45">
                  <c:v>17</c:v>
                </c:pt>
                <c:pt idx="46">
                  <c:v>16</c:v>
                </c:pt>
                <c:pt idx="47">
                  <c:v>17</c:v>
                </c:pt>
                <c:pt idx="48">
                  <c:v>16</c:v>
                </c:pt>
                <c:pt idx="49">
                  <c:v>17</c:v>
                </c:pt>
                <c:pt idx="50">
                  <c:v>16</c:v>
                </c:pt>
                <c:pt idx="51">
                  <c:v>16</c:v>
                </c:pt>
                <c:pt idx="52">
                  <c:v>16</c:v>
                </c:pt>
                <c:pt idx="53">
                  <c:v>16</c:v>
                </c:pt>
                <c:pt idx="54">
                  <c:v>16</c:v>
                </c:pt>
                <c:pt idx="55">
                  <c:v>17</c:v>
                </c:pt>
                <c:pt idx="56">
                  <c:v>16</c:v>
                </c:pt>
                <c:pt idx="57">
                  <c:v>16</c:v>
                </c:pt>
                <c:pt idx="58">
                  <c:v>16</c:v>
                </c:pt>
                <c:pt idx="59">
                  <c:v>17</c:v>
                </c:pt>
                <c:pt idx="60">
                  <c:v>17</c:v>
                </c:pt>
                <c:pt idx="61">
                  <c:v>17</c:v>
                </c:pt>
                <c:pt idx="62">
                  <c:v>16</c:v>
                </c:pt>
                <c:pt idx="63">
                  <c:v>17</c:v>
                </c:pt>
                <c:pt idx="64">
                  <c:v>17</c:v>
                </c:pt>
                <c:pt idx="65">
                  <c:v>17</c:v>
                </c:pt>
                <c:pt idx="66">
                  <c:v>16</c:v>
                </c:pt>
                <c:pt idx="67">
                  <c:v>16</c:v>
                </c:pt>
                <c:pt idx="68">
                  <c:v>16</c:v>
                </c:pt>
                <c:pt idx="69">
                  <c:v>17</c:v>
                </c:pt>
                <c:pt idx="70">
                  <c:v>16</c:v>
                </c:pt>
                <c:pt idx="71">
                  <c:v>16</c:v>
                </c:pt>
                <c:pt idx="72">
                  <c:v>16</c:v>
                </c:pt>
                <c:pt idx="73">
                  <c:v>17</c:v>
                </c:pt>
                <c:pt idx="74">
                  <c:v>16</c:v>
                </c:pt>
                <c:pt idx="75">
                  <c:v>16</c:v>
                </c:pt>
                <c:pt idx="76">
                  <c:v>16</c:v>
                </c:pt>
                <c:pt idx="77">
                  <c:v>16</c:v>
                </c:pt>
                <c:pt idx="78">
                  <c:v>16</c:v>
                </c:pt>
                <c:pt idx="79">
                  <c:v>17</c:v>
                </c:pt>
                <c:pt idx="80">
                  <c:v>17</c:v>
                </c:pt>
                <c:pt idx="81">
                  <c:v>16</c:v>
                </c:pt>
                <c:pt idx="82">
                  <c:v>17</c:v>
                </c:pt>
                <c:pt idx="83">
                  <c:v>16</c:v>
                </c:pt>
                <c:pt idx="84">
                  <c:v>16</c:v>
                </c:pt>
                <c:pt idx="85">
                  <c:v>17</c:v>
                </c:pt>
                <c:pt idx="86">
                  <c:v>16</c:v>
                </c:pt>
                <c:pt idx="87">
                  <c:v>16</c:v>
                </c:pt>
                <c:pt idx="88">
                  <c:v>16</c:v>
                </c:pt>
                <c:pt idx="89">
                  <c:v>17</c:v>
                </c:pt>
                <c:pt idx="90">
                  <c:v>17</c:v>
                </c:pt>
                <c:pt idx="91">
                  <c:v>17</c:v>
                </c:pt>
                <c:pt idx="92">
                  <c:v>16</c:v>
                </c:pt>
              </c:numCache>
            </c:numRef>
          </c:val>
          <c:smooth val="0"/>
          <c:extLst>
            <c:ext xmlns:c16="http://schemas.microsoft.com/office/drawing/2014/chart" uri="{C3380CC4-5D6E-409C-BE32-E72D297353CC}">
              <c16:uniqueId val="{00000000-588C-47AE-B9C8-1266870E1AF5}"/>
            </c:ext>
          </c:extLst>
        </c:ser>
        <c:ser>
          <c:idx val="1"/>
          <c:order val="1"/>
          <c:tx>
            <c:strRef>
              <c:f>'recruitment_data'!$E$1</c:f>
              <c:strCache>
                <c:ptCount val="1"/>
                <c:pt idx="0">
                  <c:v>Desired Salary</c:v>
                </c:pt>
              </c:strCache>
            </c:strRef>
          </c:tx>
          <c:spPr>
            <a:ln w="28575" cap="rnd">
              <a:solidFill>
                <a:schemeClr val="accent2"/>
              </a:solidFill>
              <a:round/>
            </a:ln>
            <a:effectLst/>
          </c:spPr>
          <c:marker>
            <c:symbol val="none"/>
          </c:marker>
          <c:cat>
            <c:numRef>
              <c:f>'recruitment_data'!$A$2:$A$3001</c:f>
              <c:numCache>
                <c:formatCode>General</c:formatCode>
                <c:ptCount val="93"/>
                <c:pt idx="0">
                  <c:v>1022</c:v>
                </c:pt>
                <c:pt idx="1">
                  <c:v>1100</c:v>
                </c:pt>
                <c:pt idx="2">
                  <c:v>1140</c:v>
                </c:pt>
                <c:pt idx="3">
                  <c:v>1221</c:v>
                </c:pt>
                <c:pt idx="4">
                  <c:v>1275</c:v>
                </c:pt>
                <c:pt idx="5">
                  <c:v>1317</c:v>
                </c:pt>
                <c:pt idx="6">
                  <c:v>1330</c:v>
                </c:pt>
                <c:pt idx="7">
                  <c:v>1364</c:v>
                </c:pt>
                <c:pt idx="8">
                  <c:v>1464</c:v>
                </c:pt>
                <c:pt idx="9">
                  <c:v>1466</c:v>
                </c:pt>
                <c:pt idx="10">
                  <c:v>1495</c:v>
                </c:pt>
                <c:pt idx="11">
                  <c:v>1518</c:v>
                </c:pt>
                <c:pt idx="12">
                  <c:v>1554</c:v>
                </c:pt>
                <c:pt idx="13">
                  <c:v>1561</c:v>
                </c:pt>
                <c:pt idx="14">
                  <c:v>1569</c:v>
                </c:pt>
                <c:pt idx="15">
                  <c:v>1587</c:v>
                </c:pt>
                <c:pt idx="16">
                  <c:v>1593</c:v>
                </c:pt>
                <c:pt idx="17">
                  <c:v>1635</c:v>
                </c:pt>
                <c:pt idx="18">
                  <c:v>1742</c:v>
                </c:pt>
                <c:pt idx="19">
                  <c:v>1826</c:v>
                </c:pt>
                <c:pt idx="20">
                  <c:v>1849</c:v>
                </c:pt>
                <c:pt idx="21">
                  <c:v>1868</c:v>
                </c:pt>
                <c:pt idx="22">
                  <c:v>1886</c:v>
                </c:pt>
                <c:pt idx="23">
                  <c:v>1911</c:v>
                </c:pt>
                <c:pt idx="24">
                  <c:v>2012</c:v>
                </c:pt>
                <c:pt idx="25">
                  <c:v>2048</c:v>
                </c:pt>
                <c:pt idx="26">
                  <c:v>2075</c:v>
                </c:pt>
                <c:pt idx="27">
                  <c:v>2097</c:v>
                </c:pt>
                <c:pt idx="28">
                  <c:v>2100</c:v>
                </c:pt>
                <c:pt idx="29">
                  <c:v>2128</c:v>
                </c:pt>
                <c:pt idx="30">
                  <c:v>2149</c:v>
                </c:pt>
                <c:pt idx="31">
                  <c:v>2197</c:v>
                </c:pt>
                <c:pt idx="32">
                  <c:v>2229</c:v>
                </c:pt>
                <c:pt idx="33">
                  <c:v>2363</c:v>
                </c:pt>
                <c:pt idx="34">
                  <c:v>2408</c:v>
                </c:pt>
                <c:pt idx="35">
                  <c:v>2447</c:v>
                </c:pt>
                <c:pt idx="36">
                  <c:v>2460</c:v>
                </c:pt>
                <c:pt idx="37">
                  <c:v>2480</c:v>
                </c:pt>
                <c:pt idx="38">
                  <c:v>2492</c:v>
                </c:pt>
                <c:pt idx="39">
                  <c:v>2512</c:v>
                </c:pt>
                <c:pt idx="40">
                  <c:v>2549</c:v>
                </c:pt>
                <c:pt idx="41">
                  <c:v>2552</c:v>
                </c:pt>
                <c:pt idx="42">
                  <c:v>2578</c:v>
                </c:pt>
                <c:pt idx="43">
                  <c:v>2590</c:v>
                </c:pt>
                <c:pt idx="44">
                  <c:v>2628</c:v>
                </c:pt>
                <c:pt idx="45">
                  <c:v>2653</c:v>
                </c:pt>
                <c:pt idx="46">
                  <c:v>2662</c:v>
                </c:pt>
                <c:pt idx="47">
                  <c:v>2699</c:v>
                </c:pt>
                <c:pt idx="48">
                  <c:v>2713</c:v>
                </c:pt>
                <c:pt idx="49">
                  <c:v>2757</c:v>
                </c:pt>
                <c:pt idx="50">
                  <c:v>2839</c:v>
                </c:pt>
                <c:pt idx="51">
                  <c:v>2852</c:v>
                </c:pt>
                <c:pt idx="52">
                  <c:v>2888</c:v>
                </c:pt>
                <c:pt idx="53">
                  <c:v>2923</c:v>
                </c:pt>
                <c:pt idx="54">
                  <c:v>2946</c:v>
                </c:pt>
                <c:pt idx="55">
                  <c:v>2970</c:v>
                </c:pt>
                <c:pt idx="56">
                  <c:v>2979</c:v>
                </c:pt>
                <c:pt idx="57">
                  <c:v>2985</c:v>
                </c:pt>
                <c:pt idx="58">
                  <c:v>3016</c:v>
                </c:pt>
                <c:pt idx="59">
                  <c:v>3025</c:v>
                </c:pt>
                <c:pt idx="60">
                  <c:v>3039</c:v>
                </c:pt>
                <c:pt idx="61">
                  <c:v>3051</c:v>
                </c:pt>
                <c:pt idx="62">
                  <c:v>3086</c:v>
                </c:pt>
                <c:pt idx="63">
                  <c:v>3117</c:v>
                </c:pt>
                <c:pt idx="64">
                  <c:v>3121</c:v>
                </c:pt>
                <c:pt idx="65">
                  <c:v>3314</c:v>
                </c:pt>
                <c:pt idx="66">
                  <c:v>3344</c:v>
                </c:pt>
                <c:pt idx="67">
                  <c:v>3392</c:v>
                </c:pt>
                <c:pt idx="68">
                  <c:v>3434</c:v>
                </c:pt>
                <c:pt idx="69">
                  <c:v>3435</c:v>
                </c:pt>
                <c:pt idx="70">
                  <c:v>3484</c:v>
                </c:pt>
                <c:pt idx="71">
                  <c:v>3494</c:v>
                </c:pt>
                <c:pt idx="72">
                  <c:v>3498</c:v>
                </c:pt>
                <c:pt idx="73">
                  <c:v>3504</c:v>
                </c:pt>
                <c:pt idx="74">
                  <c:v>3529</c:v>
                </c:pt>
                <c:pt idx="75">
                  <c:v>3543</c:v>
                </c:pt>
                <c:pt idx="76">
                  <c:v>3639</c:v>
                </c:pt>
                <c:pt idx="77">
                  <c:v>3643</c:v>
                </c:pt>
                <c:pt idx="78">
                  <c:v>3645</c:v>
                </c:pt>
                <c:pt idx="79">
                  <c:v>3658</c:v>
                </c:pt>
                <c:pt idx="80">
                  <c:v>3665</c:v>
                </c:pt>
                <c:pt idx="81">
                  <c:v>3675</c:v>
                </c:pt>
                <c:pt idx="82">
                  <c:v>3711</c:v>
                </c:pt>
                <c:pt idx="83">
                  <c:v>3721</c:v>
                </c:pt>
                <c:pt idx="84">
                  <c:v>3738</c:v>
                </c:pt>
                <c:pt idx="85">
                  <c:v>3764</c:v>
                </c:pt>
                <c:pt idx="86">
                  <c:v>3771</c:v>
                </c:pt>
                <c:pt idx="87">
                  <c:v>3792</c:v>
                </c:pt>
                <c:pt idx="88">
                  <c:v>3870</c:v>
                </c:pt>
                <c:pt idx="89">
                  <c:v>3872</c:v>
                </c:pt>
                <c:pt idx="90">
                  <c:v>3938</c:v>
                </c:pt>
                <c:pt idx="91">
                  <c:v>3944</c:v>
                </c:pt>
                <c:pt idx="92">
                  <c:v>3953</c:v>
                </c:pt>
              </c:numCache>
            </c:numRef>
          </c:cat>
          <c:val>
            <c:numRef>
              <c:f>'recruitment_data'!$E$2:$E$3001</c:f>
              <c:numCache>
                <c:formatCode>General</c:formatCode>
                <c:ptCount val="93"/>
                <c:pt idx="0">
                  <c:v>35317.870000000003</c:v>
                </c:pt>
                <c:pt idx="1">
                  <c:v>51927.82</c:v>
                </c:pt>
                <c:pt idx="2">
                  <c:v>43027.56</c:v>
                </c:pt>
                <c:pt idx="3">
                  <c:v>45645.96</c:v>
                </c:pt>
                <c:pt idx="4">
                  <c:v>95054.16</c:v>
                </c:pt>
                <c:pt idx="5">
                  <c:v>67699.16</c:v>
                </c:pt>
                <c:pt idx="6">
                  <c:v>77256.28</c:v>
                </c:pt>
                <c:pt idx="7">
                  <c:v>51492.85</c:v>
                </c:pt>
                <c:pt idx="8">
                  <c:v>87802.71</c:v>
                </c:pt>
                <c:pt idx="9">
                  <c:v>31118.99</c:v>
                </c:pt>
                <c:pt idx="10">
                  <c:v>65756.41</c:v>
                </c:pt>
                <c:pt idx="11">
                  <c:v>67894.98</c:v>
                </c:pt>
                <c:pt idx="12">
                  <c:v>81542.17</c:v>
                </c:pt>
                <c:pt idx="13">
                  <c:v>73781.69</c:v>
                </c:pt>
                <c:pt idx="14">
                  <c:v>34218.57</c:v>
                </c:pt>
                <c:pt idx="15">
                  <c:v>47085.46</c:v>
                </c:pt>
                <c:pt idx="16">
                  <c:v>94356.54</c:v>
                </c:pt>
                <c:pt idx="17">
                  <c:v>32835.050000000003</c:v>
                </c:pt>
                <c:pt idx="18">
                  <c:v>33105.839999999997</c:v>
                </c:pt>
                <c:pt idx="19">
                  <c:v>86993.22</c:v>
                </c:pt>
                <c:pt idx="20">
                  <c:v>51604.54</c:v>
                </c:pt>
                <c:pt idx="21">
                  <c:v>89449.32</c:v>
                </c:pt>
                <c:pt idx="22">
                  <c:v>45440.38</c:v>
                </c:pt>
                <c:pt idx="23">
                  <c:v>59080.2</c:v>
                </c:pt>
                <c:pt idx="24">
                  <c:v>84987.839999999997</c:v>
                </c:pt>
                <c:pt idx="25">
                  <c:v>97715.17</c:v>
                </c:pt>
                <c:pt idx="26">
                  <c:v>47061.440000000002</c:v>
                </c:pt>
                <c:pt idx="27">
                  <c:v>82877.56</c:v>
                </c:pt>
                <c:pt idx="28">
                  <c:v>94821.7</c:v>
                </c:pt>
                <c:pt idx="29">
                  <c:v>59120.54</c:v>
                </c:pt>
                <c:pt idx="30">
                  <c:v>44319.59</c:v>
                </c:pt>
                <c:pt idx="31">
                  <c:v>68842.62</c:v>
                </c:pt>
                <c:pt idx="32">
                  <c:v>56409.35</c:v>
                </c:pt>
                <c:pt idx="33">
                  <c:v>37646.589999999997</c:v>
                </c:pt>
                <c:pt idx="34">
                  <c:v>71980.39</c:v>
                </c:pt>
                <c:pt idx="35">
                  <c:v>82286.740000000005</c:v>
                </c:pt>
                <c:pt idx="36">
                  <c:v>32010.25</c:v>
                </c:pt>
                <c:pt idx="37">
                  <c:v>98616.15</c:v>
                </c:pt>
                <c:pt idx="38">
                  <c:v>55079.94</c:v>
                </c:pt>
                <c:pt idx="39">
                  <c:v>85421.11</c:v>
                </c:pt>
                <c:pt idx="40">
                  <c:v>60902.94</c:v>
                </c:pt>
                <c:pt idx="41">
                  <c:v>82220.7</c:v>
                </c:pt>
                <c:pt idx="42">
                  <c:v>39648.379999999997</c:v>
                </c:pt>
                <c:pt idx="43">
                  <c:v>56951.51</c:v>
                </c:pt>
                <c:pt idx="44">
                  <c:v>51684.81</c:v>
                </c:pt>
                <c:pt idx="45">
                  <c:v>89216.55</c:v>
                </c:pt>
                <c:pt idx="46">
                  <c:v>67633.67</c:v>
                </c:pt>
                <c:pt idx="47">
                  <c:v>85159.26</c:v>
                </c:pt>
                <c:pt idx="48">
                  <c:v>32211.21</c:v>
                </c:pt>
                <c:pt idx="49">
                  <c:v>88647.95</c:v>
                </c:pt>
                <c:pt idx="50">
                  <c:v>36052.199999999997</c:v>
                </c:pt>
                <c:pt idx="51">
                  <c:v>57791.05</c:v>
                </c:pt>
                <c:pt idx="52">
                  <c:v>74550.559999999998</c:v>
                </c:pt>
                <c:pt idx="53">
                  <c:v>63752.800000000003</c:v>
                </c:pt>
                <c:pt idx="54">
                  <c:v>83490.39</c:v>
                </c:pt>
                <c:pt idx="55">
                  <c:v>52159.78</c:v>
                </c:pt>
                <c:pt idx="56">
                  <c:v>69708.19</c:v>
                </c:pt>
                <c:pt idx="57">
                  <c:v>77222.210000000006</c:v>
                </c:pt>
                <c:pt idx="58">
                  <c:v>45121.26</c:v>
                </c:pt>
                <c:pt idx="59">
                  <c:v>51229.120000000003</c:v>
                </c:pt>
                <c:pt idx="60">
                  <c:v>70237.919999999998</c:v>
                </c:pt>
                <c:pt idx="61">
                  <c:v>87484.96</c:v>
                </c:pt>
                <c:pt idx="62">
                  <c:v>50870.33</c:v>
                </c:pt>
                <c:pt idx="63">
                  <c:v>60700.06</c:v>
                </c:pt>
                <c:pt idx="64">
                  <c:v>87504.88</c:v>
                </c:pt>
                <c:pt idx="65">
                  <c:v>82169.78</c:v>
                </c:pt>
                <c:pt idx="66">
                  <c:v>34390.71</c:v>
                </c:pt>
                <c:pt idx="67">
                  <c:v>36862.03</c:v>
                </c:pt>
                <c:pt idx="68">
                  <c:v>92047.07</c:v>
                </c:pt>
                <c:pt idx="69">
                  <c:v>55770.38</c:v>
                </c:pt>
                <c:pt idx="70">
                  <c:v>69630.740000000005</c:v>
                </c:pt>
                <c:pt idx="71">
                  <c:v>40352.39</c:v>
                </c:pt>
                <c:pt idx="72">
                  <c:v>54772.75</c:v>
                </c:pt>
                <c:pt idx="73">
                  <c:v>52652.51</c:v>
                </c:pt>
                <c:pt idx="74">
                  <c:v>99803.19</c:v>
                </c:pt>
                <c:pt idx="75">
                  <c:v>50227.87</c:v>
                </c:pt>
                <c:pt idx="76">
                  <c:v>97424.76</c:v>
                </c:pt>
                <c:pt idx="77">
                  <c:v>96132.46</c:v>
                </c:pt>
                <c:pt idx="78">
                  <c:v>56499.88</c:v>
                </c:pt>
                <c:pt idx="79">
                  <c:v>84769.21</c:v>
                </c:pt>
                <c:pt idx="80">
                  <c:v>43495.22</c:v>
                </c:pt>
                <c:pt idx="81">
                  <c:v>42569.71</c:v>
                </c:pt>
                <c:pt idx="82">
                  <c:v>32549.99</c:v>
                </c:pt>
                <c:pt idx="83">
                  <c:v>45413.74</c:v>
                </c:pt>
                <c:pt idx="84">
                  <c:v>70234.81</c:v>
                </c:pt>
                <c:pt idx="85">
                  <c:v>49101.25</c:v>
                </c:pt>
                <c:pt idx="86">
                  <c:v>90740.95</c:v>
                </c:pt>
                <c:pt idx="87">
                  <c:v>35135.99</c:v>
                </c:pt>
                <c:pt idx="88">
                  <c:v>67265.25</c:v>
                </c:pt>
                <c:pt idx="89">
                  <c:v>64768.37</c:v>
                </c:pt>
                <c:pt idx="90">
                  <c:v>97674.55</c:v>
                </c:pt>
                <c:pt idx="91">
                  <c:v>37097.300000000003</c:v>
                </c:pt>
                <c:pt idx="92">
                  <c:v>50780.25</c:v>
                </c:pt>
              </c:numCache>
            </c:numRef>
          </c:val>
          <c:smooth val="0"/>
          <c:extLst>
            <c:ext xmlns:c16="http://schemas.microsoft.com/office/drawing/2014/chart" uri="{C3380CC4-5D6E-409C-BE32-E72D297353CC}">
              <c16:uniqueId val="{00000001-588C-47AE-B9C8-1266870E1AF5}"/>
            </c:ext>
          </c:extLst>
        </c:ser>
        <c:dLbls>
          <c:showLegendKey val="0"/>
          <c:showVal val="0"/>
          <c:showCatName val="0"/>
          <c:showSerName val="0"/>
          <c:showPercent val="0"/>
          <c:showBubbleSize val="0"/>
        </c:dLbls>
        <c:smooth val="0"/>
        <c:axId val="532308719"/>
        <c:axId val="604241327"/>
        <c:extLst>
          <c:ext xmlns:c15="http://schemas.microsoft.com/office/drawing/2012/chart" uri="{02D57815-91ED-43cb-92C2-25804820EDAC}">
            <c15:filteredLineSeries>
              <c15:ser>
                <c:idx val="2"/>
                <c:order val="2"/>
                <c:tx>
                  <c:strRef>
                    <c:extLst>
                      <c:ext uri="{02D57815-91ED-43cb-92C2-25804820EDAC}">
                        <c15:formulaRef>
                          <c15:sqref>'recruitment_data'!$F$1</c15:sqref>
                        </c15:formulaRef>
                      </c:ext>
                    </c:extLst>
                    <c:strCache>
                      <c:ptCount val="1"/>
                      <c:pt idx="0">
                        <c:v>Status</c:v>
                      </c:pt>
                    </c:strCache>
                  </c:strRef>
                </c:tx>
                <c:spPr>
                  <a:ln w="28575" cap="rnd">
                    <a:solidFill>
                      <a:schemeClr val="accent3"/>
                    </a:solidFill>
                    <a:round/>
                  </a:ln>
                  <a:effectLst/>
                </c:spPr>
                <c:marker>
                  <c:symbol val="none"/>
                </c:marker>
                <c:cat>
                  <c:numRef>
                    <c:extLst>
                      <c:ext uri="{02D57815-91ED-43cb-92C2-25804820EDAC}">
                        <c15:formulaRef>
                          <c15:sqref>'recruitment_data'!$A$2:$A$3001</c15:sqref>
                        </c15:formulaRef>
                      </c:ext>
                    </c:extLst>
                    <c:numCache>
                      <c:formatCode>General</c:formatCode>
                      <c:ptCount val="93"/>
                      <c:pt idx="0">
                        <c:v>1022</c:v>
                      </c:pt>
                      <c:pt idx="1">
                        <c:v>1100</c:v>
                      </c:pt>
                      <c:pt idx="2">
                        <c:v>1140</c:v>
                      </c:pt>
                      <c:pt idx="3">
                        <c:v>1221</c:v>
                      </c:pt>
                      <c:pt idx="4">
                        <c:v>1275</c:v>
                      </c:pt>
                      <c:pt idx="5">
                        <c:v>1317</c:v>
                      </c:pt>
                      <c:pt idx="6">
                        <c:v>1330</c:v>
                      </c:pt>
                      <c:pt idx="7">
                        <c:v>1364</c:v>
                      </c:pt>
                      <c:pt idx="8">
                        <c:v>1464</c:v>
                      </c:pt>
                      <c:pt idx="9">
                        <c:v>1466</c:v>
                      </c:pt>
                      <c:pt idx="10">
                        <c:v>1495</c:v>
                      </c:pt>
                      <c:pt idx="11">
                        <c:v>1518</c:v>
                      </c:pt>
                      <c:pt idx="12">
                        <c:v>1554</c:v>
                      </c:pt>
                      <c:pt idx="13">
                        <c:v>1561</c:v>
                      </c:pt>
                      <c:pt idx="14">
                        <c:v>1569</c:v>
                      </c:pt>
                      <c:pt idx="15">
                        <c:v>1587</c:v>
                      </c:pt>
                      <c:pt idx="16">
                        <c:v>1593</c:v>
                      </c:pt>
                      <c:pt idx="17">
                        <c:v>1635</c:v>
                      </c:pt>
                      <c:pt idx="18">
                        <c:v>1742</c:v>
                      </c:pt>
                      <c:pt idx="19">
                        <c:v>1826</c:v>
                      </c:pt>
                      <c:pt idx="20">
                        <c:v>1849</c:v>
                      </c:pt>
                      <c:pt idx="21">
                        <c:v>1868</c:v>
                      </c:pt>
                      <c:pt idx="22">
                        <c:v>1886</c:v>
                      </c:pt>
                      <c:pt idx="23">
                        <c:v>1911</c:v>
                      </c:pt>
                      <c:pt idx="24">
                        <c:v>2012</c:v>
                      </c:pt>
                      <c:pt idx="25">
                        <c:v>2048</c:v>
                      </c:pt>
                      <c:pt idx="26">
                        <c:v>2075</c:v>
                      </c:pt>
                      <c:pt idx="27">
                        <c:v>2097</c:v>
                      </c:pt>
                      <c:pt idx="28">
                        <c:v>2100</c:v>
                      </c:pt>
                      <c:pt idx="29">
                        <c:v>2128</c:v>
                      </c:pt>
                      <c:pt idx="30">
                        <c:v>2149</c:v>
                      </c:pt>
                      <c:pt idx="31">
                        <c:v>2197</c:v>
                      </c:pt>
                      <c:pt idx="32">
                        <c:v>2229</c:v>
                      </c:pt>
                      <c:pt idx="33">
                        <c:v>2363</c:v>
                      </c:pt>
                      <c:pt idx="34">
                        <c:v>2408</c:v>
                      </c:pt>
                      <c:pt idx="35">
                        <c:v>2447</c:v>
                      </c:pt>
                      <c:pt idx="36">
                        <c:v>2460</c:v>
                      </c:pt>
                      <c:pt idx="37">
                        <c:v>2480</c:v>
                      </c:pt>
                      <c:pt idx="38">
                        <c:v>2492</c:v>
                      </c:pt>
                      <c:pt idx="39">
                        <c:v>2512</c:v>
                      </c:pt>
                      <c:pt idx="40">
                        <c:v>2549</c:v>
                      </c:pt>
                      <c:pt idx="41">
                        <c:v>2552</c:v>
                      </c:pt>
                      <c:pt idx="42">
                        <c:v>2578</c:v>
                      </c:pt>
                      <c:pt idx="43">
                        <c:v>2590</c:v>
                      </c:pt>
                      <c:pt idx="44">
                        <c:v>2628</c:v>
                      </c:pt>
                      <c:pt idx="45">
                        <c:v>2653</c:v>
                      </c:pt>
                      <c:pt idx="46">
                        <c:v>2662</c:v>
                      </c:pt>
                      <c:pt idx="47">
                        <c:v>2699</c:v>
                      </c:pt>
                      <c:pt idx="48">
                        <c:v>2713</c:v>
                      </c:pt>
                      <c:pt idx="49">
                        <c:v>2757</c:v>
                      </c:pt>
                      <c:pt idx="50">
                        <c:v>2839</c:v>
                      </c:pt>
                      <c:pt idx="51">
                        <c:v>2852</c:v>
                      </c:pt>
                      <c:pt idx="52">
                        <c:v>2888</c:v>
                      </c:pt>
                      <c:pt idx="53">
                        <c:v>2923</c:v>
                      </c:pt>
                      <c:pt idx="54">
                        <c:v>2946</c:v>
                      </c:pt>
                      <c:pt idx="55">
                        <c:v>2970</c:v>
                      </c:pt>
                      <c:pt idx="56">
                        <c:v>2979</c:v>
                      </c:pt>
                      <c:pt idx="57">
                        <c:v>2985</c:v>
                      </c:pt>
                      <c:pt idx="58">
                        <c:v>3016</c:v>
                      </c:pt>
                      <c:pt idx="59">
                        <c:v>3025</c:v>
                      </c:pt>
                      <c:pt idx="60">
                        <c:v>3039</c:v>
                      </c:pt>
                      <c:pt idx="61">
                        <c:v>3051</c:v>
                      </c:pt>
                      <c:pt idx="62">
                        <c:v>3086</c:v>
                      </c:pt>
                      <c:pt idx="63">
                        <c:v>3117</c:v>
                      </c:pt>
                      <c:pt idx="64">
                        <c:v>3121</c:v>
                      </c:pt>
                      <c:pt idx="65">
                        <c:v>3314</c:v>
                      </c:pt>
                      <c:pt idx="66">
                        <c:v>3344</c:v>
                      </c:pt>
                      <c:pt idx="67">
                        <c:v>3392</c:v>
                      </c:pt>
                      <c:pt idx="68">
                        <c:v>3434</c:v>
                      </c:pt>
                      <c:pt idx="69">
                        <c:v>3435</c:v>
                      </c:pt>
                      <c:pt idx="70">
                        <c:v>3484</c:v>
                      </c:pt>
                      <c:pt idx="71">
                        <c:v>3494</c:v>
                      </c:pt>
                      <c:pt idx="72">
                        <c:v>3498</c:v>
                      </c:pt>
                      <c:pt idx="73">
                        <c:v>3504</c:v>
                      </c:pt>
                      <c:pt idx="74">
                        <c:v>3529</c:v>
                      </c:pt>
                      <c:pt idx="75">
                        <c:v>3543</c:v>
                      </c:pt>
                      <c:pt idx="76">
                        <c:v>3639</c:v>
                      </c:pt>
                      <c:pt idx="77">
                        <c:v>3643</c:v>
                      </c:pt>
                      <c:pt idx="78">
                        <c:v>3645</c:v>
                      </c:pt>
                      <c:pt idx="79">
                        <c:v>3658</c:v>
                      </c:pt>
                      <c:pt idx="80">
                        <c:v>3665</c:v>
                      </c:pt>
                      <c:pt idx="81">
                        <c:v>3675</c:v>
                      </c:pt>
                      <c:pt idx="82">
                        <c:v>3711</c:v>
                      </c:pt>
                      <c:pt idx="83">
                        <c:v>3721</c:v>
                      </c:pt>
                      <c:pt idx="84">
                        <c:v>3738</c:v>
                      </c:pt>
                      <c:pt idx="85">
                        <c:v>3764</c:v>
                      </c:pt>
                      <c:pt idx="86">
                        <c:v>3771</c:v>
                      </c:pt>
                      <c:pt idx="87">
                        <c:v>3792</c:v>
                      </c:pt>
                      <c:pt idx="88">
                        <c:v>3870</c:v>
                      </c:pt>
                      <c:pt idx="89">
                        <c:v>3872</c:v>
                      </c:pt>
                      <c:pt idx="90">
                        <c:v>3938</c:v>
                      </c:pt>
                      <c:pt idx="91">
                        <c:v>3944</c:v>
                      </c:pt>
                      <c:pt idx="92">
                        <c:v>3953</c:v>
                      </c:pt>
                    </c:numCache>
                  </c:numRef>
                </c:cat>
                <c:val>
                  <c:numRef>
                    <c:extLst>
                      <c:ext uri="{02D57815-91ED-43cb-92C2-25804820EDAC}">
                        <c15:formulaRef>
                          <c15:sqref>'recruitment_data'!$F$2:$F$3001</c15:sqref>
                        </c15:formulaRef>
                      </c:ext>
                    </c:extLst>
                    <c:numCache>
                      <c:formatCode>General</c:formatCode>
                      <c:ptCount val="9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numCache>
                  </c:numRef>
                </c:val>
                <c:smooth val="0"/>
                <c:extLst>
                  <c:ext xmlns:c16="http://schemas.microsoft.com/office/drawing/2014/chart" uri="{C3380CC4-5D6E-409C-BE32-E72D297353CC}">
                    <c16:uniqueId val="{00000002-588C-47AE-B9C8-1266870E1AF5}"/>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'recruitment_data'!$G$1</c15:sqref>
                        </c15:formulaRef>
                      </c:ext>
                    </c:extLst>
                    <c:strCache>
                      <c:ptCount val="1"/>
                      <c:pt idx="0">
                        <c:v>perfprmance level</c:v>
                      </c:pt>
                    </c:strCache>
                  </c:strRef>
                </c:tx>
                <c:spPr>
                  <a:ln w="28575" cap="rnd">
                    <a:solidFill>
                      <a:schemeClr val="accent4"/>
                    </a:solidFill>
                    <a:round/>
                  </a:ln>
                  <a:effectLst/>
                </c:spPr>
                <c:marker>
                  <c:symbol val="none"/>
                </c:marker>
                <c:cat>
                  <c:numRef>
                    <c:extLst xmlns:c15="http://schemas.microsoft.com/office/drawing/2012/chart">
                      <c:ext xmlns:c15="http://schemas.microsoft.com/office/drawing/2012/chart" uri="{02D57815-91ED-43cb-92C2-25804820EDAC}">
                        <c15:formulaRef>
                          <c15:sqref>'recruitment_data'!$A$2:$A$3001</c15:sqref>
                        </c15:formulaRef>
                      </c:ext>
                    </c:extLst>
                    <c:numCache>
                      <c:formatCode>General</c:formatCode>
                      <c:ptCount val="93"/>
                      <c:pt idx="0">
                        <c:v>1022</c:v>
                      </c:pt>
                      <c:pt idx="1">
                        <c:v>1100</c:v>
                      </c:pt>
                      <c:pt idx="2">
                        <c:v>1140</c:v>
                      </c:pt>
                      <c:pt idx="3">
                        <c:v>1221</c:v>
                      </c:pt>
                      <c:pt idx="4">
                        <c:v>1275</c:v>
                      </c:pt>
                      <c:pt idx="5">
                        <c:v>1317</c:v>
                      </c:pt>
                      <c:pt idx="6">
                        <c:v>1330</c:v>
                      </c:pt>
                      <c:pt idx="7">
                        <c:v>1364</c:v>
                      </c:pt>
                      <c:pt idx="8">
                        <c:v>1464</c:v>
                      </c:pt>
                      <c:pt idx="9">
                        <c:v>1466</c:v>
                      </c:pt>
                      <c:pt idx="10">
                        <c:v>1495</c:v>
                      </c:pt>
                      <c:pt idx="11">
                        <c:v>1518</c:v>
                      </c:pt>
                      <c:pt idx="12">
                        <c:v>1554</c:v>
                      </c:pt>
                      <c:pt idx="13">
                        <c:v>1561</c:v>
                      </c:pt>
                      <c:pt idx="14">
                        <c:v>1569</c:v>
                      </c:pt>
                      <c:pt idx="15">
                        <c:v>1587</c:v>
                      </c:pt>
                      <c:pt idx="16">
                        <c:v>1593</c:v>
                      </c:pt>
                      <c:pt idx="17">
                        <c:v>1635</c:v>
                      </c:pt>
                      <c:pt idx="18">
                        <c:v>1742</c:v>
                      </c:pt>
                      <c:pt idx="19">
                        <c:v>1826</c:v>
                      </c:pt>
                      <c:pt idx="20">
                        <c:v>1849</c:v>
                      </c:pt>
                      <c:pt idx="21">
                        <c:v>1868</c:v>
                      </c:pt>
                      <c:pt idx="22">
                        <c:v>1886</c:v>
                      </c:pt>
                      <c:pt idx="23">
                        <c:v>1911</c:v>
                      </c:pt>
                      <c:pt idx="24">
                        <c:v>2012</c:v>
                      </c:pt>
                      <c:pt idx="25">
                        <c:v>2048</c:v>
                      </c:pt>
                      <c:pt idx="26">
                        <c:v>2075</c:v>
                      </c:pt>
                      <c:pt idx="27">
                        <c:v>2097</c:v>
                      </c:pt>
                      <c:pt idx="28">
                        <c:v>2100</c:v>
                      </c:pt>
                      <c:pt idx="29">
                        <c:v>2128</c:v>
                      </c:pt>
                      <c:pt idx="30">
                        <c:v>2149</c:v>
                      </c:pt>
                      <c:pt idx="31">
                        <c:v>2197</c:v>
                      </c:pt>
                      <c:pt idx="32">
                        <c:v>2229</c:v>
                      </c:pt>
                      <c:pt idx="33">
                        <c:v>2363</c:v>
                      </c:pt>
                      <c:pt idx="34">
                        <c:v>2408</c:v>
                      </c:pt>
                      <c:pt idx="35">
                        <c:v>2447</c:v>
                      </c:pt>
                      <c:pt idx="36">
                        <c:v>2460</c:v>
                      </c:pt>
                      <c:pt idx="37">
                        <c:v>2480</c:v>
                      </c:pt>
                      <c:pt idx="38">
                        <c:v>2492</c:v>
                      </c:pt>
                      <c:pt idx="39">
                        <c:v>2512</c:v>
                      </c:pt>
                      <c:pt idx="40">
                        <c:v>2549</c:v>
                      </c:pt>
                      <c:pt idx="41">
                        <c:v>2552</c:v>
                      </c:pt>
                      <c:pt idx="42">
                        <c:v>2578</c:v>
                      </c:pt>
                      <c:pt idx="43">
                        <c:v>2590</c:v>
                      </c:pt>
                      <c:pt idx="44">
                        <c:v>2628</c:v>
                      </c:pt>
                      <c:pt idx="45">
                        <c:v>2653</c:v>
                      </c:pt>
                      <c:pt idx="46">
                        <c:v>2662</c:v>
                      </c:pt>
                      <c:pt idx="47">
                        <c:v>2699</c:v>
                      </c:pt>
                      <c:pt idx="48">
                        <c:v>2713</c:v>
                      </c:pt>
                      <c:pt idx="49">
                        <c:v>2757</c:v>
                      </c:pt>
                      <c:pt idx="50">
                        <c:v>2839</c:v>
                      </c:pt>
                      <c:pt idx="51">
                        <c:v>2852</c:v>
                      </c:pt>
                      <c:pt idx="52">
                        <c:v>2888</c:v>
                      </c:pt>
                      <c:pt idx="53">
                        <c:v>2923</c:v>
                      </c:pt>
                      <c:pt idx="54">
                        <c:v>2946</c:v>
                      </c:pt>
                      <c:pt idx="55">
                        <c:v>2970</c:v>
                      </c:pt>
                      <c:pt idx="56">
                        <c:v>2979</c:v>
                      </c:pt>
                      <c:pt idx="57">
                        <c:v>2985</c:v>
                      </c:pt>
                      <c:pt idx="58">
                        <c:v>3016</c:v>
                      </c:pt>
                      <c:pt idx="59">
                        <c:v>3025</c:v>
                      </c:pt>
                      <c:pt idx="60">
                        <c:v>3039</c:v>
                      </c:pt>
                      <c:pt idx="61">
                        <c:v>3051</c:v>
                      </c:pt>
                      <c:pt idx="62">
                        <c:v>3086</c:v>
                      </c:pt>
                      <c:pt idx="63">
                        <c:v>3117</c:v>
                      </c:pt>
                      <c:pt idx="64">
                        <c:v>3121</c:v>
                      </c:pt>
                      <c:pt idx="65">
                        <c:v>3314</c:v>
                      </c:pt>
                      <c:pt idx="66">
                        <c:v>3344</c:v>
                      </c:pt>
                      <c:pt idx="67">
                        <c:v>3392</c:v>
                      </c:pt>
                      <c:pt idx="68">
                        <c:v>3434</c:v>
                      </c:pt>
                      <c:pt idx="69">
                        <c:v>3435</c:v>
                      </c:pt>
                      <c:pt idx="70">
                        <c:v>3484</c:v>
                      </c:pt>
                      <c:pt idx="71">
                        <c:v>3494</c:v>
                      </c:pt>
                      <c:pt idx="72">
                        <c:v>3498</c:v>
                      </c:pt>
                      <c:pt idx="73">
                        <c:v>3504</c:v>
                      </c:pt>
                      <c:pt idx="74">
                        <c:v>3529</c:v>
                      </c:pt>
                      <c:pt idx="75">
                        <c:v>3543</c:v>
                      </c:pt>
                      <c:pt idx="76">
                        <c:v>3639</c:v>
                      </c:pt>
                      <c:pt idx="77">
                        <c:v>3643</c:v>
                      </c:pt>
                      <c:pt idx="78">
                        <c:v>3645</c:v>
                      </c:pt>
                      <c:pt idx="79">
                        <c:v>3658</c:v>
                      </c:pt>
                      <c:pt idx="80">
                        <c:v>3665</c:v>
                      </c:pt>
                      <c:pt idx="81">
                        <c:v>3675</c:v>
                      </c:pt>
                      <c:pt idx="82">
                        <c:v>3711</c:v>
                      </c:pt>
                      <c:pt idx="83">
                        <c:v>3721</c:v>
                      </c:pt>
                      <c:pt idx="84">
                        <c:v>3738</c:v>
                      </c:pt>
                      <c:pt idx="85">
                        <c:v>3764</c:v>
                      </c:pt>
                      <c:pt idx="86">
                        <c:v>3771</c:v>
                      </c:pt>
                      <c:pt idx="87">
                        <c:v>3792</c:v>
                      </c:pt>
                      <c:pt idx="88">
                        <c:v>3870</c:v>
                      </c:pt>
                      <c:pt idx="89">
                        <c:v>3872</c:v>
                      </c:pt>
                      <c:pt idx="90">
                        <c:v>3938</c:v>
                      </c:pt>
                      <c:pt idx="91">
                        <c:v>3944</c:v>
                      </c:pt>
                      <c:pt idx="92">
                        <c:v>3953</c:v>
                      </c:pt>
                    </c:numCache>
                  </c:numRef>
                </c:cat>
                <c:val>
                  <c:numRef>
                    <c:extLst xmlns:c15="http://schemas.microsoft.com/office/drawing/2012/chart">
                      <c:ext xmlns:c15="http://schemas.microsoft.com/office/drawing/2012/chart" uri="{02D57815-91ED-43cb-92C2-25804820EDAC}">
                        <c15:formulaRef>
                          <c15:sqref>'recruitment_data'!$G$2:$G$3001</c15:sqref>
                        </c15:formulaRef>
                      </c:ext>
                    </c:extLst>
                    <c:numCache>
                      <c:formatCode>General</c:formatCode>
                      <c:ptCount val="9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numCache>
                  </c:numRef>
                </c:val>
                <c:smooth val="0"/>
                <c:extLst xmlns:c15="http://schemas.microsoft.com/office/drawing/2012/chart">
                  <c:ext xmlns:c16="http://schemas.microsoft.com/office/drawing/2014/chart" uri="{C3380CC4-5D6E-409C-BE32-E72D297353CC}">
                    <c16:uniqueId val="{00000003-588C-47AE-B9C8-1266870E1AF5}"/>
                  </c:ext>
                </c:extLst>
              </c15:ser>
            </c15:filteredLineSeries>
          </c:ext>
        </c:extLst>
      </c:lineChart>
      <c:catAx>
        <c:axId val="532308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241327"/>
        <c:crosses val="autoZero"/>
        <c:auto val="1"/>
        <c:lblAlgn val="ctr"/>
        <c:lblOffset val="100"/>
        <c:noMultiLvlLbl val="0"/>
      </c:catAx>
      <c:valAx>
        <c:axId val="604241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2308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project.xlsx]Sheet2!PivotTable1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multiLvlStrRef>
              <c:f>Sheet2!$A$4:$A$19</c:f>
              <c:multiLvlStrCache>
                <c:ptCount val="12"/>
                <c:lvl>
                  <c:pt idx="0">
                    <c:v>Applied</c:v>
                  </c:pt>
                  <c:pt idx="1">
                    <c:v>In Review</c:v>
                  </c:pt>
                  <c:pt idx="2">
                    <c:v>Interviewing</c:v>
                  </c:pt>
                  <c:pt idx="3">
                    <c:v>Offered</c:v>
                  </c:pt>
                  <c:pt idx="4">
                    <c:v>Rejected</c:v>
                  </c:pt>
                  <c:pt idx="5">
                    <c:v>Rejected </c:v>
                  </c:pt>
                  <c:pt idx="6">
                    <c:v>Applied</c:v>
                  </c:pt>
                  <c:pt idx="7">
                    <c:v>In Review</c:v>
                  </c:pt>
                  <c:pt idx="8">
                    <c:v>Interviewing</c:v>
                  </c:pt>
                  <c:pt idx="9">
                    <c:v>Offered</c:v>
                  </c:pt>
                  <c:pt idx="10">
                    <c:v>Rejected</c:v>
                  </c:pt>
                  <c:pt idx="11">
                    <c:v>(blank)</c:v>
                  </c:pt>
                </c:lvl>
                <c:lvl>
                  <c:pt idx="0">
                    <c:v>HIGH</c:v>
                  </c:pt>
                  <c:pt idx="6">
                    <c:v>LOW</c:v>
                  </c:pt>
                  <c:pt idx="11">
                    <c:v>(blank)</c:v>
                  </c:pt>
                </c:lvl>
              </c:multiLvlStrCache>
            </c:multiLvlStrRef>
          </c:cat>
          <c:val>
            <c:numRef>
              <c:f>Sheet2!$B$4:$B$19</c:f>
              <c:numCache>
                <c:formatCode>General</c:formatCode>
                <c:ptCount val="12"/>
                <c:pt idx="0">
                  <c:v>5704</c:v>
                </c:pt>
                <c:pt idx="1">
                  <c:v>5445</c:v>
                </c:pt>
                <c:pt idx="2">
                  <c:v>5624</c:v>
                </c:pt>
                <c:pt idx="3">
                  <c:v>5771</c:v>
                </c:pt>
                <c:pt idx="4">
                  <c:v>5859</c:v>
                </c:pt>
                <c:pt idx="5">
                  <c:v>20</c:v>
                </c:pt>
                <c:pt idx="6">
                  <c:v>305</c:v>
                </c:pt>
                <c:pt idx="7">
                  <c:v>247</c:v>
                </c:pt>
                <c:pt idx="8">
                  <c:v>337</c:v>
                </c:pt>
                <c:pt idx="9">
                  <c:v>328</c:v>
                </c:pt>
                <c:pt idx="10">
                  <c:v>254</c:v>
                </c:pt>
              </c:numCache>
            </c:numRef>
          </c:val>
          <c:extLst>
            <c:ext xmlns:c16="http://schemas.microsoft.com/office/drawing/2014/chart" uri="{C3380CC4-5D6E-409C-BE32-E72D297353CC}">
              <c16:uniqueId val="{00000000-A1ED-48F9-8FA8-54FAD862D5A8}"/>
            </c:ext>
          </c:extLst>
        </c:ser>
        <c:dLbls>
          <c:showLegendKey val="0"/>
          <c:showVal val="0"/>
          <c:showCatName val="0"/>
          <c:showSerName val="0"/>
          <c:showPercent val="0"/>
          <c:showBubbleSize val="0"/>
        </c:dLbls>
        <c:gapWidth val="219"/>
        <c:overlap val="-27"/>
        <c:axId val="1758408703"/>
        <c:axId val="1758411103"/>
      </c:barChart>
      <c:catAx>
        <c:axId val="1758408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411103"/>
        <c:crosses val="autoZero"/>
        <c:auto val="1"/>
        <c:lblAlgn val="ctr"/>
        <c:lblOffset val="100"/>
        <c:noMultiLvlLbl val="0"/>
      </c:catAx>
      <c:valAx>
        <c:axId val="17584111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40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Recruitment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GAYATHRI K S</a:t>
            </a:r>
          </a:p>
          <a:p>
            <a:r>
              <a:rPr lang="en-US" sz="2400" dirty="0"/>
              <a:t>REGISTER NO: 312209281</a:t>
            </a:r>
          </a:p>
          <a:p>
            <a:r>
              <a:rPr lang="en-US" sz="2400" dirty="0"/>
              <a:t>DEPARTMENT: B.COM (General )</a:t>
            </a:r>
          </a:p>
          <a:p>
            <a:r>
              <a:rPr lang="en-US" sz="2400" dirty="0"/>
              <a:t>COLLEGE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859A6A4-4CA8-94A2-080A-5D3041382CA3}"/>
              </a:ext>
            </a:extLst>
          </p:cNvPr>
          <p:cNvSpPr txBox="1"/>
          <p:nvPr/>
        </p:nvSpPr>
        <p:spPr>
          <a:xfrm>
            <a:off x="1447800" y="1396241"/>
            <a:ext cx="7273106"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Collection and Preparation.</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Gathering Relevant Data:</a:t>
            </a:r>
          </a:p>
          <a:p>
            <a:r>
              <a:rPr lang="en-US" dirty="0">
                <a:latin typeface="Times New Roman" panose="02020603050405020304" pitchFamily="18" charset="0"/>
                <a:cs typeface="Times New Roman" panose="02020603050405020304" pitchFamily="18" charset="0"/>
              </a:rPr>
              <a:t>                  Candidate Information: Name, Gender,  Experience,  Application Status and year of experience and performance level  using Kaggle.</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Cleaning:</a:t>
            </a:r>
          </a:p>
          <a:p>
            <a:r>
              <a:rPr lang="en-US" dirty="0">
                <a:latin typeface="Times New Roman" panose="02020603050405020304" pitchFamily="18" charset="0"/>
                <a:cs typeface="Times New Roman" panose="02020603050405020304" pitchFamily="18" charset="0"/>
              </a:rPr>
              <a:t>                   Ensure all data is clean, consistent, and complete. Use Excel’s Remove Duplicates, Find &amp; Replace, and Data Validation tools to standardize entries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Structuring:</a:t>
            </a:r>
          </a:p>
          <a:p>
            <a:r>
              <a:rPr lang="en-US" dirty="0">
                <a:latin typeface="Times New Roman" panose="02020603050405020304" pitchFamily="18" charset="0"/>
                <a:cs typeface="Times New Roman" panose="02020603050405020304" pitchFamily="18" charset="0"/>
              </a:rPr>
              <a:t>                   Organize the data in a structured format, typically in a tabular form where each row represents a candidate, and columns represent attributes and metrics.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5813C-9EDC-83DD-3ABD-8465CBB999B1}"/>
              </a:ext>
            </a:extLst>
          </p:cNvPr>
          <p:cNvSpPr txBox="1"/>
          <p:nvPr/>
        </p:nvSpPr>
        <p:spPr>
          <a:xfrm>
            <a:off x="1066800" y="457200"/>
            <a:ext cx="754380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Visualization and Reporting.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Recruitment Dashboard :</a:t>
            </a:r>
          </a:p>
          <a:p>
            <a:r>
              <a:rPr lang="en-US" dirty="0">
                <a:latin typeface="Times New Roman" panose="02020603050405020304" pitchFamily="18" charset="0"/>
                <a:cs typeface="Times New Roman" panose="02020603050405020304" pitchFamily="18" charset="0"/>
              </a:rPr>
              <a:t>               Building an interactive dashboard using Excel’s Pivot Tables, Slicers, and Charts to visualize key metrics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KPI Indicators :</a:t>
            </a:r>
          </a:p>
          <a:p>
            <a:r>
              <a:rPr lang="en-US" dirty="0">
                <a:latin typeface="Times New Roman" panose="02020603050405020304" pitchFamily="18" charset="0"/>
                <a:cs typeface="Times New Roman" panose="02020603050405020304" pitchFamily="18" charset="0"/>
              </a:rPr>
              <a:t>         Using conditional formatting to highlight key performance indicators (KPIs), such as red ,green color coding for status column.</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Automation and Advanced Features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Dynamic Models :</a:t>
            </a:r>
          </a:p>
          <a:p>
            <a:r>
              <a:rPr lang="en-US" dirty="0">
                <a:latin typeface="Times New Roman" panose="02020603050405020304" pitchFamily="18" charset="0"/>
                <a:cs typeface="Times New Roman" panose="02020603050405020304" pitchFamily="18" charset="0"/>
              </a:rPr>
              <a:t>Implementing dynamic data models using Excel’s Power Query to pull in and refresh data from multiple sources, ensuring that our analysis is always based on the most current information.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04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6945D1B-5E1C-606E-0490-452B717D04D8}"/>
              </a:ext>
            </a:extLst>
          </p:cNvPr>
          <p:cNvGraphicFramePr>
            <a:graphicFrameLocks/>
          </p:cNvGraphicFramePr>
          <p:nvPr>
            <p:extLst>
              <p:ext uri="{D42A27DB-BD31-4B8C-83A1-F6EECF244321}">
                <p14:modId xmlns:p14="http://schemas.microsoft.com/office/powerpoint/2010/main" val="2313856376"/>
              </p:ext>
            </p:extLst>
          </p:nvPr>
        </p:nvGraphicFramePr>
        <p:xfrm>
          <a:off x="533400" y="1219200"/>
          <a:ext cx="4267200" cy="2438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A0C63B6A-BDF2-391E-D473-ACDC4DA141F6}"/>
              </a:ext>
            </a:extLst>
          </p:cNvPr>
          <p:cNvGraphicFramePr>
            <a:graphicFrameLocks noGrp="1"/>
          </p:cNvGraphicFramePr>
          <p:nvPr>
            <p:extLst>
              <p:ext uri="{D42A27DB-BD31-4B8C-83A1-F6EECF244321}">
                <p14:modId xmlns:p14="http://schemas.microsoft.com/office/powerpoint/2010/main" val="1682651519"/>
              </p:ext>
            </p:extLst>
          </p:nvPr>
        </p:nvGraphicFramePr>
        <p:xfrm>
          <a:off x="5867400" y="3414523"/>
          <a:ext cx="2705100" cy="3078479"/>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val="4034406587"/>
                    </a:ext>
                  </a:extLst>
                </a:gridCol>
                <a:gridCol w="1676400">
                  <a:extLst>
                    <a:ext uri="{9D8B030D-6E8A-4147-A177-3AD203B41FA5}">
                      <a16:colId xmlns:a16="http://schemas.microsoft.com/office/drawing/2014/main" val="4143151109"/>
                    </a:ext>
                  </a:extLst>
                </a:gridCol>
              </a:tblGrid>
              <a:tr h="181087">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US" sz="1100" u="none" strike="noStrike">
                          <a:effectLst/>
                          <a:highlight>
                            <a:srgbClr val="D9E1F2"/>
                          </a:highlight>
                        </a:rPr>
                        <a:t>Sum of Years of Experience </a:t>
                      </a:r>
                      <a:endParaRPr lang="en-US"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97224942"/>
                  </a:ext>
                </a:extLst>
              </a:tr>
              <a:tr h="181087">
                <a:tc>
                  <a:txBody>
                    <a:bodyPr/>
                    <a:lstStyle/>
                    <a:p>
                      <a:pPr algn="l"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28423</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3420540"/>
                  </a:ext>
                </a:extLst>
              </a:tr>
              <a:tr h="181087">
                <a:tc>
                  <a:txBody>
                    <a:bodyPr/>
                    <a:lstStyle/>
                    <a:p>
                      <a:pPr algn="l" fontAlgn="b"/>
                      <a:r>
                        <a:rPr lang="en-IN" sz="1100" u="none" strike="noStrike">
                          <a:effectLst/>
                        </a:rPr>
                        <a:t>Applied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5704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4468152"/>
                  </a:ext>
                </a:extLst>
              </a:tr>
              <a:tr h="181087">
                <a:tc>
                  <a:txBody>
                    <a:bodyPr/>
                    <a:lstStyle/>
                    <a:p>
                      <a:pPr algn="l" fontAlgn="b"/>
                      <a:r>
                        <a:rPr lang="en-IN" sz="1100" u="none" strike="noStrike">
                          <a:effectLst/>
                        </a:rPr>
                        <a:t>In Review</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5445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3473720"/>
                  </a:ext>
                </a:extLst>
              </a:tr>
              <a:tr h="181087">
                <a:tc>
                  <a:txBody>
                    <a:bodyPr/>
                    <a:lstStyle/>
                    <a:p>
                      <a:pPr algn="l" fontAlgn="b"/>
                      <a:r>
                        <a:rPr lang="en-IN" sz="1100" u="none" strike="noStrike">
                          <a:effectLst/>
                        </a:rPr>
                        <a:t>Interviewing</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dirty="0">
                          <a:effectLst/>
                        </a:rPr>
                        <a:t>5624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5955615"/>
                  </a:ext>
                </a:extLst>
              </a:tr>
              <a:tr h="181087">
                <a:tc>
                  <a:txBody>
                    <a:bodyPr/>
                    <a:lstStyle/>
                    <a:p>
                      <a:pPr algn="l" fontAlgn="b"/>
                      <a:r>
                        <a:rPr lang="en-IN" sz="1100" u="none" strike="noStrike">
                          <a:effectLst/>
                        </a:rPr>
                        <a:t>Offered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5771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3159321"/>
                  </a:ext>
                </a:extLst>
              </a:tr>
              <a:tr h="181087">
                <a:tc>
                  <a:txBody>
                    <a:bodyPr/>
                    <a:lstStyle/>
                    <a:p>
                      <a:pPr algn="l" fontAlgn="b"/>
                      <a:r>
                        <a:rPr lang="en-IN" sz="1100" u="none" strike="noStrike">
                          <a:effectLst/>
                        </a:rPr>
                        <a:t>Rejected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5859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48739080"/>
                  </a:ext>
                </a:extLst>
              </a:tr>
              <a:tr h="181087">
                <a:tc>
                  <a:txBody>
                    <a:bodyPr/>
                    <a:lstStyle/>
                    <a:p>
                      <a:pPr algn="l" fontAlgn="b"/>
                      <a:r>
                        <a:rPr lang="en-IN" sz="1100" u="none" strike="noStrike">
                          <a:effectLst/>
                        </a:rPr>
                        <a:t>Rejected </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8502432"/>
                  </a:ext>
                </a:extLst>
              </a:tr>
              <a:tr h="181087">
                <a:tc>
                  <a:txBody>
                    <a:bodyPr/>
                    <a:lstStyle/>
                    <a:p>
                      <a:pPr algn="l"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1811615"/>
                  </a:ext>
                </a:extLst>
              </a:tr>
              <a:tr h="181087">
                <a:tc>
                  <a:txBody>
                    <a:bodyPr/>
                    <a:lstStyle/>
                    <a:p>
                      <a:pPr algn="l" fontAlgn="b"/>
                      <a:r>
                        <a:rPr lang="en-IN" sz="1100" u="none" strike="noStrike">
                          <a:effectLst/>
                        </a:rPr>
                        <a:t>Applied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dirty="0">
                          <a:effectLst/>
                        </a:rPr>
                        <a:t>305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773626"/>
                  </a:ext>
                </a:extLst>
              </a:tr>
              <a:tr h="181087">
                <a:tc>
                  <a:txBody>
                    <a:bodyPr/>
                    <a:lstStyle/>
                    <a:p>
                      <a:pPr algn="l" fontAlgn="b"/>
                      <a:r>
                        <a:rPr lang="en-IN" sz="1100" u="none" strike="noStrike">
                          <a:effectLst/>
                        </a:rPr>
                        <a:t>In Review</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247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5588695"/>
                  </a:ext>
                </a:extLst>
              </a:tr>
              <a:tr h="181087">
                <a:tc>
                  <a:txBody>
                    <a:bodyPr/>
                    <a:lstStyle/>
                    <a:p>
                      <a:pPr algn="l" fontAlgn="b"/>
                      <a:r>
                        <a:rPr lang="en-IN" sz="1100" u="none" strike="noStrike">
                          <a:effectLst/>
                        </a:rPr>
                        <a:t>Interviewing</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337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4349521"/>
                  </a:ext>
                </a:extLst>
              </a:tr>
              <a:tr h="181087">
                <a:tc>
                  <a:txBody>
                    <a:bodyPr/>
                    <a:lstStyle/>
                    <a:p>
                      <a:pPr algn="l" fontAlgn="b"/>
                      <a:r>
                        <a:rPr lang="en-IN" sz="1100" u="none" strike="noStrike">
                          <a:effectLst/>
                        </a:rPr>
                        <a:t>Offered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328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5818429"/>
                  </a:ext>
                </a:extLst>
              </a:tr>
              <a:tr h="181087">
                <a:tc>
                  <a:txBody>
                    <a:bodyPr/>
                    <a:lstStyle/>
                    <a:p>
                      <a:pPr algn="l" fontAlgn="b"/>
                      <a:r>
                        <a:rPr lang="en-IN" sz="1100" u="none" strike="noStrike">
                          <a:effectLst/>
                        </a:rPr>
                        <a:t>Rejected</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r" fontAlgn="b"/>
                      <a:r>
                        <a:rPr lang="en-IN" sz="1100" u="none" strike="noStrike">
                          <a:effectLst/>
                        </a:rPr>
                        <a:t>254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0977514"/>
                  </a:ext>
                </a:extLst>
              </a:tr>
              <a:tr h="181087">
                <a:tc>
                  <a:txBody>
                    <a:bodyPr/>
                    <a:lstStyle/>
                    <a:p>
                      <a:pPr algn="l" fontAlgn="b"/>
                      <a:r>
                        <a:rPr lang="en-IN" sz="1100" u="none" strike="noStrike">
                          <a:effectLst/>
                        </a:rPr>
                        <a:t>(blank)</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8450922"/>
                  </a:ext>
                </a:extLst>
              </a:tr>
              <a:tr h="181087">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541643"/>
                  </a:ext>
                </a:extLst>
              </a:tr>
              <a:tr h="181087">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29894</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86671237"/>
                  </a:ext>
                </a:extLst>
              </a:tr>
            </a:tbl>
          </a:graphicData>
        </a:graphic>
      </p:graphicFrame>
      <p:graphicFrame>
        <p:nvGraphicFramePr>
          <p:cNvPr id="10" name="Chart 9">
            <a:extLst>
              <a:ext uri="{FF2B5EF4-FFF2-40B4-BE49-F238E27FC236}">
                <a16:creationId xmlns:a16="http://schemas.microsoft.com/office/drawing/2014/main" id="{A0941CA7-9813-D7EE-CD33-938631B6EF89}"/>
              </a:ext>
            </a:extLst>
          </p:cNvPr>
          <p:cNvGraphicFramePr>
            <a:graphicFrameLocks/>
          </p:cNvGraphicFramePr>
          <p:nvPr>
            <p:extLst>
              <p:ext uri="{D42A27DB-BD31-4B8C-83A1-F6EECF244321}">
                <p14:modId xmlns:p14="http://schemas.microsoft.com/office/powerpoint/2010/main" val="2228318415"/>
              </p:ext>
            </p:extLst>
          </p:nvPr>
        </p:nvGraphicFramePr>
        <p:xfrm>
          <a:off x="906462" y="3718283"/>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12" name="Graphic 11">
            <a:extLst>
              <a:ext uri="{FF2B5EF4-FFF2-40B4-BE49-F238E27FC236}">
                <a16:creationId xmlns:a16="http://schemas.microsoft.com/office/drawing/2014/main" id="{038EA477-0DDD-D9DC-790A-091E1A1855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00787" y="619125"/>
            <a:ext cx="1838325" cy="2476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645859-C086-6399-7234-8F26F10B1998}"/>
              </a:ext>
            </a:extLst>
          </p:cNvPr>
          <p:cNvSpPr txBox="1"/>
          <p:nvPr/>
        </p:nvSpPr>
        <p:spPr>
          <a:xfrm>
            <a:off x="1524000" y="1371600"/>
            <a:ext cx="77724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recruitment analysis conducted using Excel provides a powerful, data-driven approach to understanding and optimizing the hiring process. By leveraging Excel's robust capabilities in data management, statistical analysis, and visualization, we have been able to uncover key insights into the efficiency and effectiveness of the recruitment efforts.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recruitment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38D3E35-C694-C6E4-753D-34AE91FFBC47}"/>
              </a:ext>
            </a:extLst>
          </p:cNvPr>
          <p:cNvSpPr txBox="1"/>
          <p:nvPr/>
        </p:nvSpPr>
        <p:spPr>
          <a:xfrm>
            <a:off x="1143000" y="2315587"/>
            <a:ext cx="6629400"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 typical problem statement could be: </a:t>
            </a:r>
          </a:p>
          <a:p>
            <a:r>
              <a:rPr lang="en-IN" sz="2400" dirty="0">
                <a:latin typeface="Times New Roman" panose="02020603050405020304" pitchFamily="18" charset="0"/>
                <a:cs typeface="Times New Roman" panose="02020603050405020304" pitchFamily="18" charset="0"/>
              </a:rPr>
              <a:t>                  To analyse and optimize the recruitment process by evaluating key metrics such as salary package, required experience of employee, candidate quality . The analysis aims to identify the proper candidate and recommend strategies to improve the efficiency and effectiveness of the hiring process.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primary goal of this project is to analyse the recruitment process analysis using excel. This analysis will identify performance indicators , gender category , hiring efficiency , candidate details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78BF6809-0C27-03E8-9F79-3AC2140D45EC}"/>
              </a:ext>
            </a:extLst>
          </p:cNvPr>
          <p:cNvSpPr txBox="1"/>
          <p:nvPr/>
        </p:nvSpPr>
        <p:spPr>
          <a:xfrm>
            <a:off x="990601" y="2009897"/>
            <a:ext cx="8229600"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end users are the individuals  or groups within the organisation who will utilize the insights, reports , and data produced by the analysis to make informed decisions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EE7A6B4-ABC2-C6D5-F524-B0A677305621}"/>
              </a:ext>
            </a:extLst>
          </p:cNvPr>
          <p:cNvSpPr txBox="1"/>
          <p:nvPr/>
        </p:nvSpPr>
        <p:spPr>
          <a:xfrm>
            <a:off x="3429000" y="2438400"/>
            <a:ext cx="571500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Filtering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CHATS – visualization, reports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table – summary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Conditional Techniques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Bar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4E7C76-1FE9-5097-391E-4589213E6E89}"/>
              </a:ext>
            </a:extLst>
          </p:cNvPr>
          <p:cNvSpPr txBox="1"/>
          <p:nvPr/>
        </p:nvSpPr>
        <p:spPr>
          <a:xfrm>
            <a:off x="990600" y="1841111"/>
            <a:ext cx="7772400"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Recruitment dataset- </a:t>
            </a:r>
            <a:r>
              <a:rPr lang="en-IN" sz="2400" dirty="0" err="1">
                <a:latin typeface="Times New Roman" panose="02020603050405020304" pitchFamily="18" charset="0"/>
                <a:cs typeface="Times New Roman" panose="02020603050405020304" pitchFamily="18" charset="0"/>
              </a:rPr>
              <a:t>kaggle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26 features</a:t>
            </a:r>
          </a:p>
          <a:p>
            <a:r>
              <a:rPr lang="en-IN" sz="2400" dirty="0">
                <a:latin typeface="Times New Roman" panose="02020603050405020304" pitchFamily="18" charset="0"/>
                <a:cs typeface="Times New Roman" panose="02020603050405020304" pitchFamily="18" charset="0"/>
              </a:rPr>
              <a:t>9 features</a:t>
            </a:r>
          </a:p>
          <a:p>
            <a:r>
              <a:rPr lang="en-IN" sz="2400" dirty="0">
                <a:latin typeface="Times New Roman" panose="02020603050405020304" pitchFamily="18" charset="0"/>
                <a:cs typeface="Times New Roman" panose="02020603050405020304" pitchFamily="18" charset="0"/>
              </a:rPr>
              <a:t>App id</a:t>
            </a:r>
          </a:p>
          <a:p>
            <a:r>
              <a:rPr lang="en-IN" sz="2400" dirty="0">
                <a:latin typeface="Times New Roman" panose="02020603050405020304" pitchFamily="18" charset="0"/>
                <a:cs typeface="Times New Roman" panose="02020603050405020304" pitchFamily="18" charset="0"/>
              </a:rPr>
              <a:t>Name –text</a:t>
            </a:r>
          </a:p>
          <a:p>
            <a:r>
              <a:rPr lang="en-IN" sz="2400" dirty="0">
                <a:latin typeface="Times New Roman" panose="02020603050405020304" pitchFamily="18" charset="0"/>
                <a:cs typeface="Times New Roman" panose="02020603050405020304" pitchFamily="18" charset="0"/>
              </a:rPr>
              <a:t>Gender – f ,m</a:t>
            </a:r>
          </a:p>
          <a:p>
            <a:r>
              <a:rPr lang="en-IN" sz="2400" dirty="0">
                <a:latin typeface="Times New Roman" panose="02020603050405020304" pitchFamily="18" charset="0"/>
                <a:cs typeface="Times New Roman" panose="02020603050405020304" pitchFamily="18" charset="0"/>
              </a:rPr>
              <a:t>Year of exp. - numeric</a:t>
            </a:r>
          </a:p>
          <a:p>
            <a:r>
              <a:rPr lang="en-IN" sz="2400" dirty="0">
                <a:latin typeface="Times New Roman" panose="02020603050405020304" pitchFamily="18" charset="0"/>
                <a:cs typeface="Times New Roman" panose="02020603050405020304" pitchFamily="18" charset="0"/>
              </a:rPr>
              <a:t>Salary - numeric </a:t>
            </a:r>
          </a:p>
          <a:p>
            <a:r>
              <a:rPr lang="en-IN" sz="2400" dirty="0">
                <a:latin typeface="Times New Roman" panose="02020603050405020304" pitchFamily="18" charset="0"/>
                <a:cs typeface="Times New Roman" panose="02020603050405020304" pitchFamily="18" charset="0"/>
              </a:rPr>
              <a:t>Status - text</a:t>
            </a:r>
          </a:p>
        </p:txBody>
      </p:sp>
      <p:sp>
        <p:nvSpPr>
          <p:cNvPr id="4" name="TextBox 3">
            <a:extLst>
              <a:ext uri="{FF2B5EF4-FFF2-40B4-BE49-F238E27FC236}">
                <a16:creationId xmlns:a16="http://schemas.microsoft.com/office/drawing/2014/main" id="{0A55F0F6-4992-F89A-D1C0-392C46CE8BEF}"/>
              </a:ext>
            </a:extLst>
          </p:cNvPr>
          <p:cNvSpPr txBox="1"/>
          <p:nvPr/>
        </p:nvSpPr>
        <p:spPr>
          <a:xfrm>
            <a:off x="1828800" y="1927906"/>
            <a:ext cx="45720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976DE45-1521-B444-CF5C-5A90D124CE75}"/>
              </a:ext>
            </a:extLst>
          </p:cNvPr>
          <p:cNvSpPr txBox="1"/>
          <p:nvPr/>
        </p:nvSpPr>
        <p:spPr>
          <a:xfrm>
            <a:off x="2362200" y="2157084"/>
            <a:ext cx="6629400"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t>Interactive dynamic filtering</a:t>
            </a:r>
          </a:p>
          <a:p>
            <a:pPr marL="342900" indent="-342900">
              <a:buFont typeface="Arial" panose="020B0604020202020204" pitchFamily="34" charset="0"/>
              <a:buChar char="•"/>
            </a:pPr>
            <a:r>
              <a:rPr lang="en-IN" sz="2400" dirty="0"/>
              <a:t>KPI(key performance indicator) – using conditional formatting </a:t>
            </a:r>
          </a:p>
          <a:p>
            <a:pPr marL="342900" indent="-342900">
              <a:buFont typeface="Arial" panose="020B0604020202020204" pitchFamily="34" charset="0"/>
              <a:buChar char="•"/>
            </a:pPr>
            <a:r>
              <a:rPr lang="en-IN" sz="2400" dirty="0"/>
              <a:t>Performance level – using IF formula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576</Words>
  <Application>Microsoft Office PowerPoint</Application>
  <PresentationFormat>Widescreen</PresentationFormat>
  <Paragraphs>119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Recruitment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Gayathri KS</cp:lastModifiedBy>
  <cp:revision>13</cp:revision>
  <dcterms:created xsi:type="dcterms:W3CDTF">2024-03-29T15:07:22Z</dcterms:created>
  <dcterms:modified xsi:type="dcterms:W3CDTF">2024-08-26T16:07:13Z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