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0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826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8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90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504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2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46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8/31/2024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11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8/31/2024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854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83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1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54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970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4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8/31/2024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54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8/31/2024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15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8/31/2024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88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05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53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32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C4214-A4B7-7580-362A-AA67603FC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Calibri"/>
                <a:ea typeface="Calibri"/>
                <a:cs typeface="Calibri"/>
              </a:rPr>
              <a:t>         Employee Data Analysis Using Excel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8326B-FF1A-C7D7-60CA-1A9FB37C3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3143827"/>
            <a:ext cx="8825659" cy="30976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alibri"/>
                <a:ea typeface="Calibri"/>
                <a:cs typeface="Calibri"/>
              </a:rPr>
              <a:t>STUDENT NAME :   </a:t>
            </a:r>
            <a:r>
              <a:rPr lang="en-US" sz="2400" dirty="0">
                <a:latin typeface="Calibri"/>
                <a:ea typeface="Calibri"/>
                <a:cs typeface="Calibri"/>
              </a:rPr>
              <a:t>M .GAYATHRI</a:t>
            </a:r>
          </a:p>
          <a:p>
            <a:pPr marL="0" indent="0">
              <a:buNone/>
            </a:pPr>
            <a:r>
              <a:rPr lang="en-US" sz="2400" b="1" dirty="0">
                <a:latin typeface="Calibri"/>
                <a:ea typeface="Calibri"/>
                <a:cs typeface="Calibri"/>
              </a:rPr>
              <a:t>REGISTER NUMBER:  </a:t>
            </a:r>
            <a:r>
              <a:rPr lang="en-US" sz="2400" dirty="0">
                <a:latin typeface="Calibri"/>
                <a:ea typeface="Calibri"/>
                <a:cs typeface="Calibri"/>
              </a:rPr>
              <a:t>312215820 (</a:t>
            </a:r>
            <a:r>
              <a:rPr lang="en-US" sz="2400" b="1" dirty="0">
                <a:latin typeface="Calibri"/>
                <a:ea typeface="Calibri"/>
                <a:cs typeface="Calibri"/>
              </a:rPr>
              <a:t>ANUM1621312215820)</a:t>
            </a:r>
            <a:endParaRPr lang="en-US" sz="2400" dirty="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400" b="1" dirty="0">
                <a:latin typeface="Calibri"/>
                <a:ea typeface="Calibri"/>
                <a:cs typeface="Calibri"/>
              </a:rPr>
              <a:t>DEPARTMENT:  </a:t>
            </a:r>
            <a:r>
              <a:rPr lang="en-US" sz="2400" dirty="0">
                <a:latin typeface="Calibri"/>
                <a:ea typeface="Calibri"/>
                <a:cs typeface="Calibri"/>
              </a:rPr>
              <a:t>B.com Accounting and Finance</a:t>
            </a:r>
          </a:p>
          <a:p>
            <a:pPr marL="0" indent="0">
              <a:buNone/>
            </a:pPr>
            <a:r>
              <a:rPr lang="en-US" sz="2400" b="1" dirty="0">
                <a:latin typeface="Calibri"/>
                <a:ea typeface="Calibri"/>
                <a:cs typeface="Calibri"/>
              </a:rPr>
              <a:t>COLLEGE: </a:t>
            </a:r>
            <a:r>
              <a:rPr lang="en-US" sz="2400" dirty="0">
                <a:latin typeface="Calibri"/>
                <a:ea typeface="Calibri"/>
                <a:cs typeface="Calibri"/>
              </a:rPr>
              <a:t>Shri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Shankarlal</a:t>
            </a:r>
            <a:r>
              <a:rPr lang="en-US" sz="2400" dirty="0"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Sundarbai</a:t>
            </a:r>
            <a:r>
              <a:rPr lang="en-US" sz="2400" dirty="0"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Shasun</a:t>
            </a:r>
            <a:r>
              <a:rPr lang="en-US" sz="2400" dirty="0">
                <a:latin typeface="Calibri"/>
                <a:ea typeface="Calibri"/>
                <a:cs typeface="Calibri"/>
              </a:rPr>
              <a:t> Jain College For Women</a:t>
            </a:r>
          </a:p>
        </p:txBody>
      </p:sp>
    </p:spTree>
    <p:extLst>
      <p:ext uri="{BB962C8B-B14F-4D97-AF65-F5344CB8AC3E}">
        <p14:creationId xmlns:p14="http://schemas.microsoft.com/office/powerpoint/2010/main" val="1256972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16CB4-2368-1B03-3AC7-9873C9C43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Calibri"/>
                <a:ea typeface="Calibri"/>
                <a:cs typeface="Calibri"/>
              </a:rPr>
              <a:t>MODELLING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6F0AD-45E6-35B3-13A3-A49E70839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975586" cy="377651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2000" b="1">
                <a:latin typeface="Calibri"/>
                <a:ea typeface="Calibri"/>
                <a:cs typeface="Calibri"/>
              </a:rPr>
              <a:t>DATA PREPARATION:</a:t>
            </a:r>
          </a:p>
          <a:p>
            <a:pPr marL="0" indent="0">
              <a:buNone/>
            </a:pPr>
            <a:r>
              <a:rPr lang="en-US" sz="2000" b="1">
                <a:latin typeface="Calibri"/>
                <a:ea typeface="Calibri"/>
                <a:cs typeface="Calibri"/>
              </a:rPr>
              <a:t>       . </a:t>
            </a:r>
            <a:r>
              <a:rPr lang="en-US" sz="2400" b="1">
                <a:latin typeface="Calibri"/>
                <a:ea typeface="Calibri"/>
                <a:cs typeface="Calibri"/>
              </a:rPr>
              <a:t>Data cleaning</a:t>
            </a:r>
            <a:r>
              <a:rPr lang="en-US" sz="2000" b="1">
                <a:latin typeface="Calibri"/>
                <a:ea typeface="Calibri"/>
                <a:cs typeface="Calibri"/>
              </a:rPr>
              <a:t> – </a:t>
            </a:r>
            <a:r>
              <a:rPr lang="en-US" sz="2400">
                <a:latin typeface="Calibri"/>
                <a:ea typeface="Calibri"/>
                <a:cs typeface="Calibri"/>
              </a:rPr>
              <a:t>Identify missing values and correct any errors</a:t>
            </a:r>
          </a:p>
          <a:p>
            <a:pPr marL="0" indent="0">
              <a:buNone/>
            </a:pPr>
            <a:r>
              <a:rPr lang="en-US" sz="2400" b="1">
                <a:latin typeface="Calibri"/>
                <a:ea typeface="Calibri"/>
                <a:cs typeface="Calibri"/>
              </a:rPr>
              <a:t>  </a:t>
            </a:r>
            <a:r>
              <a:rPr lang="en-US" sz="2000" b="1">
                <a:latin typeface="Calibri"/>
                <a:ea typeface="Calibri"/>
                <a:cs typeface="Calibri"/>
              </a:rPr>
              <a:t>     . </a:t>
            </a:r>
            <a:r>
              <a:rPr lang="en-US" sz="2400" b="1">
                <a:latin typeface="Calibri"/>
                <a:ea typeface="Calibri"/>
                <a:cs typeface="Calibri"/>
              </a:rPr>
              <a:t>Data Structuring</a:t>
            </a:r>
            <a:r>
              <a:rPr lang="en-US" sz="2000" b="1">
                <a:latin typeface="Calibri"/>
                <a:ea typeface="Calibri"/>
                <a:cs typeface="Calibri"/>
              </a:rPr>
              <a:t> – </a:t>
            </a:r>
            <a:r>
              <a:rPr lang="en-US" sz="2400">
                <a:latin typeface="Calibri"/>
                <a:ea typeface="Calibri"/>
                <a:cs typeface="Calibri"/>
              </a:rPr>
              <a:t>Organize data into structured tables.</a:t>
            </a:r>
          </a:p>
          <a:p>
            <a:pPr>
              <a:buFont typeface="Wingdings" charset="2"/>
              <a:buChar char="Ø"/>
            </a:pPr>
            <a:r>
              <a:rPr lang="en-US" sz="2400" b="1">
                <a:latin typeface="Calibri"/>
                <a:ea typeface="Calibri"/>
                <a:cs typeface="Calibri"/>
              </a:rPr>
              <a:t>Techniques used for analysis :</a:t>
            </a:r>
          </a:p>
          <a:p>
            <a:pPr marL="0" indent="0">
              <a:buNone/>
            </a:pPr>
            <a:r>
              <a:rPr lang="en-US" sz="2000" b="1">
                <a:latin typeface="Calibri"/>
                <a:ea typeface="Calibri"/>
                <a:cs typeface="Calibri"/>
              </a:rPr>
              <a:t>      . </a:t>
            </a:r>
            <a:r>
              <a:rPr lang="en-US" sz="2400" b="1">
                <a:latin typeface="Calibri"/>
                <a:ea typeface="Calibri"/>
                <a:cs typeface="Calibri"/>
              </a:rPr>
              <a:t>Descriptive analysis</a:t>
            </a:r>
            <a:r>
              <a:rPr lang="en-US" sz="2000" b="1">
                <a:latin typeface="Calibri"/>
                <a:ea typeface="Calibri"/>
                <a:cs typeface="Calibri"/>
              </a:rPr>
              <a:t> – </a:t>
            </a:r>
            <a:r>
              <a:rPr lang="en-US" sz="2400">
                <a:latin typeface="Calibri"/>
                <a:ea typeface="Calibri"/>
                <a:cs typeface="Calibri"/>
              </a:rPr>
              <a:t>usage of pivot tables ,charts and graphs</a:t>
            </a:r>
          </a:p>
          <a:p>
            <a:pPr marL="0" indent="0">
              <a:buNone/>
            </a:pPr>
            <a:r>
              <a:rPr lang="en-US" sz="2400" b="1">
                <a:latin typeface="Calibri"/>
                <a:ea typeface="Calibri"/>
                <a:cs typeface="Calibri"/>
              </a:rPr>
              <a:t>     </a:t>
            </a:r>
            <a:r>
              <a:rPr lang="en-US" sz="2000" b="1">
                <a:latin typeface="Calibri"/>
                <a:ea typeface="Calibri"/>
                <a:cs typeface="Calibri"/>
              </a:rPr>
              <a:t> .</a:t>
            </a:r>
            <a:r>
              <a:rPr lang="en-US" sz="2400" b="1">
                <a:latin typeface="Calibri"/>
                <a:ea typeface="Calibri"/>
                <a:cs typeface="Calibri"/>
              </a:rPr>
              <a:t>Correlation analysis</a:t>
            </a:r>
            <a:r>
              <a:rPr lang="en-US" sz="2000" b="1">
                <a:latin typeface="Calibri"/>
                <a:ea typeface="Calibri"/>
                <a:cs typeface="Calibri"/>
              </a:rPr>
              <a:t> – </a:t>
            </a:r>
            <a:r>
              <a:rPr lang="en-US" sz="2400">
                <a:latin typeface="Calibri"/>
                <a:ea typeface="Calibri"/>
                <a:cs typeface="Calibri"/>
              </a:rPr>
              <a:t>Excel's correlation function and scatter plots</a:t>
            </a:r>
          </a:p>
          <a:p>
            <a:pPr marL="0" indent="0">
              <a:buNone/>
            </a:pPr>
            <a:r>
              <a:rPr lang="en-US" sz="2000" b="1">
                <a:latin typeface="Calibri"/>
                <a:ea typeface="Calibri"/>
                <a:cs typeface="Calibri"/>
              </a:rPr>
              <a:t>      . Descriptive Statistics – </a:t>
            </a:r>
            <a:r>
              <a:rPr lang="en-US" sz="2400" err="1">
                <a:latin typeface="Calibri"/>
                <a:ea typeface="Calibri"/>
                <a:cs typeface="Calibri"/>
              </a:rPr>
              <a:t>Mean,Median</a:t>
            </a:r>
            <a:r>
              <a:rPr lang="en-US" sz="2400">
                <a:latin typeface="Calibri"/>
                <a:ea typeface="Calibri"/>
                <a:cs typeface="Calibri"/>
              </a:rPr>
              <a:t> and Standard deviation</a:t>
            </a:r>
          </a:p>
          <a:p>
            <a:pPr marL="0" indent="0">
              <a:buNone/>
            </a:pPr>
            <a:endParaRPr lang="en-US" sz="200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7897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95F38-276F-65F0-8C2B-F339D8B71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883AB4E-CD67-404E-820D-3DCBFDD6C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86640" y="2551164"/>
            <a:ext cx="7183224" cy="367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677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CA59D-6CA3-6FBF-5734-C41C920F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2CCC3-5FA8-7A6E-2CE7-226358451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400">
                <a:latin typeface="Calibri"/>
                <a:ea typeface="Calibri"/>
                <a:cs typeface="Calibri"/>
              </a:rPr>
              <a:t>The analysis provides actionable insights into employee performance and </a:t>
            </a:r>
            <a:r>
              <a:rPr lang="en-US" sz="2400" err="1">
                <a:latin typeface="Calibri"/>
                <a:ea typeface="Calibri"/>
                <a:cs typeface="Calibri"/>
              </a:rPr>
              <a:t>turnover.Charts</a:t>
            </a:r>
            <a:r>
              <a:rPr lang="en-US" sz="2400">
                <a:latin typeface="Calibri"/>
                <a:ea typeface="Calibri"/>
                <a:cs typeface="Calibri"/>
              </a:rPr>
              <a:t> and Visualization reveal significant trends such as </a:t>
            </a:r>
            <a:r>
              <a:rPr lang="en-US" sz="2400" err="1">
                <a:latin typeface="Calibri"/>
                <a:ea typeface="Calibri"/>
                <a:cs typeface="Calibri"/>
              </a:rPr>
              <a:t>patterns,performance</a:t>
            </a:r>
            <a:r>
              <a:rPr lang="en-US" sz="2400">
                <a:latin typeface="Calibri"/>
                <a:ea typeface="Calibri"/>
                <a:cs typeface="Calibri"/>
              </a:rPr>
              <a:t>.</a:t>
            </a:r>
          </a:p>
          <a:p>
            <a:pPr marL="0" indent="0">
              <a:buNone/>
            </a:pPr>
            <a:endParaRPr lang="en-US" sz="240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400">
                <a:latin typeface="Calibri"/>
                <a:ea typeface="Calibri"/>
                <a:cs typeface="Calibri"/>
              </a:rPr>
              <a:t>SUMMARY</a:t>
            </a:r>
          </a:p>
          <a:p>
            <a:pPr marL="0" indent="0">
              <a:buNone/>
            </a:pPr>
            <a:r>
              <a:rPr lang="en-US" sz="2400">
                <a:latin typeface="Calibri"/>
                <a:ea typeface="Calibri"/>
                <a:cs typeface="Calibri"/>
              </a:rPr>
              <a:t>        The comprehensive analysis of employee data using excel has provided valuable insights into performance </a:t>
            </a:r>
            <a:r>
              <a:rPr lang="en-US" sz="2400" err="1">
                <a:latin typeface="Calibri"/>
                <a:ea typeface="Calibri"/>
                <a:cs typeface="Calibri"/>
              </a:rPr>
              <a:t>metrics,workfroce</a:t>
            </a:r>
            <a:r>
              <a:rPr lang="en-US" sz="2400"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</a:rPr>
              <a:t>trends.The</a:t>
            </a:r>
            <a:r>
              <a:rPr lang="en-US" sz="2400"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</a:rPr>
              <a:t>organisation</a:t>
            </a:r>
            <a:r>
              <a:rPr lang="en-US" sz="2400">
                <a:latin typeface="Calibri"/>
                <a:ea typeface="Calibri"/>
                <a:cs typeface="Calibri"/>
              </a:rPr>
              <a:t> can improve operational </a:t>
            </a:r>
            <a:r>
              <a:rPr lang="en-US" sz="2400" err="1">
                <a:latin typeface="Calibri"/>
                <a:ea typeface="Calibri"/>
                <a:cs typeface="Calibri"/>
              </a:rPr>
              <a:t>efficiency,employee</a:t>
            </a:r>
            <a:r>
              <a:rPr lang="en-US" sz="2400"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</a:rPr>
              <a:t>satisfaction,and</a:t>
            </a:r>
            <a:r>
              <a:rPr lang="en-US" sz="2400">
                <a:latin typeface="Calibri"/>
                <a:ea typeface="Calibri"/>
                <a:cs typeface="Calibri"/>
              </a:rPr>
              <a:t> overall business outcomes.</a:t>
            </a:r>
          </a:p>
        </p:txBody>
      </p:sp>
    </p:spTree>
    <p:extLst>
      <p:ext uri="{BB962C8B-B14F-4D97-AF65-F5344CB8AC3E}">
        <p14:creationId xmlns:p14="http://schemas.microsoft.com/office/powerpoint/2010/main" val="2321420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1832521"/>
          </a:xfrm>
        </p:spPr>
        <p:txBody>
          <a:bodyPr/>
          <a:lstStyle/>
          <a:p>
            <a:r>
              <a:rPr lang="en-US" sz="3600">
                <a:latin typeface="Calibri"/>
                <a:ea typeface="Calibri"/>
                <a:cs typeface="Calibri"/>
              </a:rPr>
              <a:t>          Employees Data Analysis Using Excel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1092071"/>
            <a:ext cx="8825658" cy="4546729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PROJECT TITLE</a:t>
            </a:r>
          </a:p>
        </p:txBody>
      </p:sp>
    </p:spTree>
    <p:extLst>
      <p:ext uri="{BB962C8B-B14F-4D97-AF65-F5344CB8AC3E}">
        <p14:creationId xmlns:p14="http://schemas.microsoft.com/office/powerpoint/2010/main" val="356326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F0CEC-6539-4FE2-9688-5D17AD510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D7D6B-D621-B856-8469-8703A4516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buAutoNum type="arabicPeriod"/>
            </a:pPr>
            <a:r>
              <a:rPr lang="en-US" sz="2400" b="1">
                <a:latin typeface="Calibri"/>
                <a:ea typeface="Calibri"/>
                <a:cs typeface="Calibri"/>
              </a:rPr>
              <a:t>Project Statement</a:t>
            </a:r>
          </a:p>
          <a:p>
            <a:pPr>
              <a:buAutoNum type="arabicPeriod"/>
            </a:pPr>
            <a:r>
              <a:rPr lang="en-US" sz="2400" b="1">
                <a:latin typeface="Calibri"/>
                <a:ea typeface="Calibri"/>
                <a:cs typeface="Calibri"/>
              </a:rPr>
              <a:t>Project Overview</a:t>
            </a:r>
          </a:p>
          <a:p>
            <a:pPr>
              <a:buAutoNum type="arabicPeriod"/>
            </a:pPr>
            <a:r>
              <a:rPr lang="en-US" sz="2400" b="1">
                <a:latin typeface="Calibri"/>
                <a:ea typeface="Calibri"/>
                <a:cs typeface="Calibri"/>
              </a:rPr>
              <a:t>End users</a:t>
            </a:r>
          </a:p>
          <a:p>
            <a:pPr>
              <a:buAutoNum type="arabicPeriod"/>
            </a:pPr>
            <a:r>
              <a:rPr lang="en-US" sz="2400" b="1">
                <a:latin typeface="Calibri"/>
                <a:ea typeface="Calibri"/>
                <a:cs typeface="Calibri"/>
              </a:rPr>
              <a:t>Our solution and </a:t>
            </a:r>
            <a:r>
              <a:rPr lang="en-US" sz="2400" b="1" err="1">
                <a:latin typeface="Calibri"/>
                <a:ea typeface="Calibri"/>
                <a:cs typeface="Calibri"/>
              </a:rPr>
              <a:t>propositon</a:t>
            </a:r>
            <a:endParaRPr lang="en-US" sz="2400" b="1">
              <a:latin typeface="Calibri"/>
              <a:ea typeface="Calibri"/>
              <a:cs typeface="Calibri"/>
            </a:endParaRPr>
          </a:p>
          <a:p>
            <a:pPr>
              <a:buAutoNum type="arabicPeriod"/>
            </a:pPr>
            <a:r>
              <a:rPr lang="en-US" sz="2400" b="1">
                <a:latin typeface="Calibri"/>
                <a:ea typeface="Calibri"/>
                <a:cs typeface="Calibri"/>
              </a:rPr>
              <a:t>Dataset Description</a:t>
            </a:r>
          </a:p>
          <a:p>
            <a:pPr>
              <a:buAutoNum type="arabicPeriod"/>
            </a:pPr>
            <a:r>
              <a:rPr lang="en-US" sz="2400" b="1">
                <a:latin typeface="Calibri"/>
                <a:ea typeface="Calibri"/>
                <a:cs typeface="Calibri"/>
              </a:rPr>
              <a:t>Modelling Approach</a:t>
            </a:r>
          </a:p>
          <a:p>
            <a:pPr>
              <a:buAutoNum type="arabicPeriod"/>
            </a:pPr>
            <a:r>
              <a:rPr lang="en-US" sz="2400" b="1">
                <a:latin typeface="Calibri"/>
                <a:ea typeface="Calibri"/>
                <a:cs typeface="Calibri"/>
              </a:rPr>
              <a:t>Results and discussion</a:t>
            </a:r>
          </a:p>
          <a:p>
            <a:pPr>
              <a:buAutoNum type="arabicPeriod"/>
            </a:pPr>
            <a:r>
              <a:rPr lang="en-US" sz="2400" b="1">
                <a:latin typeface="Calibri"/>
                <a:ea typeface="Calibri"/>
                <a:cs typeface="Calibri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469198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30BE9-DCCC-0FD8-C531-55361FFB9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Calibri"/>
                <a:ea typeface="Calibri"/>
                <a:cs typeface="Calibri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CAFFD-781A-E5B0-A707-F84A62CAD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AutoNum type="arabicPeriod"/>
            </a:pPr>
            <a:r>
              <a:rPr lang="en-US" sz="2800" b="1">
                <a:latin typeface="Calibri"/>
                <a:ea typeface="Calibri"/>
                <a:cs typeface="Calibri"/>
              </a:rPr>
              <a:t>Performance Insights</a:t>
            </a:r>
            <a:r>
              <a:rPr lang="en-US" sz="2800">
                <a:latin typeface="Calibri"/>
                <a:ea typeface="Calibri"/>
                <a:cs typeface="Calibri"/>
              </a:rPr>
              <a:t> :  Lack of understanding of employee </a:t>
            </a:r>
            <a:r>
              <a:rPr lang="en-US" sz="2800" err="1">
                <a:latin typeface="Calibri"/>
                <a:ea typeface="Calibri"/>
                <a:cs typeface="Calibri"/>
              </a:rPr>
              <a:t>perfomance</a:t>
            </a:r>
            <a:r>
              <a:rPr lang="en-US" sz="2800">
                <a:latin typeface="Calibri"/>
                <a:ea typeface="Calibri"/>
                <a:cs typeface="Calibri"/>
              </a:rPr>
              <a:t> metrics.</a:t>
            </a:r>
          </a:p>
          <a:p>
            <a:pPr>
              <a:buAutoNum type="arabicPeriod"/>
            </a:pPr>
            <a:r>
              <a:rPr lang="en-US" sz="2800" b="1">
                <a:latin typeface="Calibri"/>
                <a:ea typeface="Calibri"/>
                <a:cs typeface="Calibri"/>
              </a:rPr>
              <a:t>Turnover</a:t>
            </a:r>
            <a:r>
              <a:rPr lang="en-US" sz="2800">
                <a:latin typeface="Calibri"/>
                <a:ea typeface="Calibri"/>
                <a:cs typeface="Calibri"/>
              </a:rPr>
              <a:t> </a:t>
            </a:r>
            <a:r>
              <a:rPr lang="en-US" sz="2800" b="1">
                <a:latin typeface="Calibri"/>
                <a:ea typeface="Calibri"/>
                <a:cs typeface="Calibri"/>
              </a:rPr>
              <a:t>analysis </a:t>
            </a:r>
            <a:r>
              <a:rPr lang="en-US" sz="2800">
                <a:latin typeface="Calibri"/>
                <a:ea typeface="Calibri"/>
                <a:cs typeface="Calibri"/>
              </a:rPr>
              <a:t>: Do not have a clear understanding of employee turnover trends.</a:t>
            </a:r>
          </a:p>
          <a:p>
            <a:pPr marL="0" indent="0">
              <a:buNone/>
            </a:pPr>
            <a:r>
              <a:rPr lang="en-US" sz="2800">
                <a:latin typeface="Calibri"/>
                <a:ea typeface="Calibri"/>
                <a:cs typeface="Calibri"/>
              </a:rPr>
              <a:t>     </a:t>
            </a:r>
            <a:r>
              <a:rPr lang="en-US" sz="2400" b="1" u="sng">
                <a:latin typeface="Calibri"/>
                <a:ea typeface="Calibri"/>
                <a:cs typeface="Calibri"/>
              </a:rPr>
              <a:t>IMPACT</a:t>
            </a:r>
          </a:p>
          <a:p>
            <a:pPr marL="0" indent="0">
              <a:buNone/>
            </a:pPr>
            <a:r>
              <a:rPr lang="en-US" sz="2400">
                <a:latin typeface="Calibri"/>
                <a:ea typeface="Calibri"/>
                <a:cs typeface="Calibri"/>
              </a:rPr>
              <a:t>              Impacting the ability to implement effective retention strategies.</a:t>
            </a:r>
          </a:p>
        </p:txBody>
      </p:sp>
    </p:spTree>
    <p:extLst>
      <p:ext uri="{BB962C8B-B14F-4D97-AF65-F5344CB8AC3E}">
        <p14:creationId xmlns:p14="http://schemas.microsoft.com/office/powerpoint/2010/main" val="2610482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41898-DAD4-FABB-3C26-828CB11FB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ea typeface="Calibri"/>
                <a:cs typeface="Calibri"/>
              </a:rPr>
              <a:t>PROJECT OVERVIEW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57E83-8295-E192-7BC0-7A3D44037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>
                <a:latin typeface="Calibri"/>
                <a:ea typeface="Calibri"/>
                <a:cs typeface="Calibri"/>
              </a:rPr>
              <a:t>OBJECTIVE</a:t>
            </a:r>
          </a:p>
          <a:p>
            <a:pPr marL="457200" indent="-457200">
              <a:buAutoNum type="arabicPeriod"/>
            </a:pPr>
            <a:r>
              <a:rPr lang="en-US" sz="2400">
                <a:latin typeface="Calibri"/>
                <a:ea typeface="Calibri"/>
                <a:cs typeface="Calibri"/>
              </a:rPr>
              <a:t>Focusing on performance </a:t>
            </a:r>
            <a:r>
              <a:rPr lang="en-US" sz="2400" err="1">
                <a:latin typeface="Calibri"/>
                <a:ea typeface="Calibri"/>
                <a:cs typeface="Calibri"/>
              </a:rPr>
              <a:t>evaluation,turnover</a:t>
            </a:r>
            <a:r>
              <a:rPr lang="en-US" sz="2400">
                <a:latin typeface="Calibri"/>
                <a:ea typeface="Calibri"/>
                <a:cs typeface="Calibri"/>
              </a:rPr>
              <a:t> trends.</a:t>
            </a:r>
          </a:p>
          <a:p>
            <a:pPr marL="457200" indent="-457200">
              <a:buAutoNum type="arabicPeriod"/>
            </a:pPr>
            <a:r>
              <a:rPr lang="en-US" sz="2400">
                <a:latin typeface="Calibri"/>
                <a:ea typeface="Calibri"/>
                <a:cs typeface="Calibri"/>
              </a:rPr>
              <a:t>To utilize Excel's forecasting tools.</a:t>
            </a:r>
          </a:p>
          <a:p>
            <a:pPr marL="0" indent="0">
              <a:buNone/>
            </a:pPr>
            <a:r>
              <a:rPr lang="en-US" sz="2400" b="1">
                <a:latin typeface="Calibri"/>
                <a:ea typeface="Calibri"/>
                <a:cs typeface="Calibri"/>
              </a:rPr>
              <a:t>SCOPE</a:t>
            </a:r>
          </a:p>
          <a:p>
            <a:pPr marL="457200" indent="-457200">
              <a:buAutoNum type="arabicPeriod"/>
            </a:pPr>
            <a:r>
              <a:rPr lang="en-US" sz="2400">
                <a:latin typeface="Calibri"/>
                <a:ea typeface="Calibri"/>
                <a:cs typeface="Calibri"/>
              </a:rPr>
              <a:t>To analyze employee performance metrics </a:t>
            </a:r>
          </a:p>
          <a:p>
            <a:pPr marL="457200" indent="-457200">
              <a:buAutoNum type="arabicPeriod"/>
            </a:pPr>
            <a:r>
              <a:rPr lang="en-US" sz="2400">
                <a:latin typeface="Calibri"/>
                <a:ea typeface="Calibri"/>
                <a:cs typeface="Calibri"/>
              </a:rPr>
              <a:t>To examine turnover rates and identify patterns</a:t>
            </a:r>
            <a:r>
              <a:rPr lang="en-US" sz="2400" b="1">
                <a:latin typeface="Calibri"/>
                <a:ea typeface="Calibri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8660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D8F4B-A737-2CBC-ACB6-781917DED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ea typeface="Calibri"/>
                <a:cs typeface="Calibri"/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A17DD-FF09-D79D-F13B-7FFB5C072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endParaRPr lang="en-US" sz="2400">
              <a:latin typeface="Calibri"/>
              <a:ea typeface="Calibri"/>
              <a:cs typeface="Calibri"/>
            </a:endParaRPr>
          </a:p>
          <a:p>
            <a:pPr marL="457200" indent="-457200">
              <a:buFont typeface="Wingdings" charset="2"/>
              <a:buChar char="§"/>
            </a:pPr>
            <a:r>
              <a:rPr lang="en-US" sz="2400">
                <a:latin typeface="Calibri"/>
                <a:ea typeface="Calibri"/>
                <a:cs typeface="Calibri"/>
              </a:rPr>
              <a:t>Human Resource Managers</a:t>
            </a:r>
            <a:endParaRPr lang="en-US">
              <a:latin typeface="Calibri"/>
              <a:ea typeface="Calibri"/>
              <a:cs typeface="Calibri"/>
            </a:endParaRPr>
          </a:p>
          <a:p>
            <a:pPr marL="457200" indent="-457200">
              <a:buFont typeface="Wingdings" charset="2"/>
              <a:buChar char="§"/>
            </a:pPr>
            <a:r>
              <a:rPr lang="en-US" sz="2400">
                <a:latin typeface="Calibri"/>
                <a:ea typeface="Calibri"/>
                <a:cs typeface="Calibri"/>
              </a:rPr>
              <a:t>Department Heads and Team Leaders</a:t>
            </a:r>
            <a:endParaRPr lang="en-US">
              <a:latin typeface="Calibri"/>
              <a:ea typeface="Calibri"/>
              <a:cs typeface="Calibri"/>
            </a:endParaRPr>
          </a:p>
          <a:p>
            <a:pPr marL="457200" indent="-457200">
              <a:buFont typeface="Wingdings" charset="2"/>
              <a:buChar char="§"/>
            </a:pPr>
            <a:r>
              <a:rPr lang="en-US" sz="2400">
                <a:latin typeface="Calibri"/>
                <a:ea typeface="Calibri"/>
                <a:cs typeface="Calibri"/>
              </a:rPr>
              <a:t>Executives and Senior Leadership</a:t>
            </a:r>
            <a:endParaRPr lang="en-US">
              <a:latin typeface="Calibri"/>
              <a:ea typeface="Calibri"/>
              <a:cs typeface="Calibri"/>
            </a:endParaRPr>
          </a:p>
          <a:p>
            <a:pPr marL="457200" indent="-457200">
              <a:buFont typeface="Wingdings" charset="2"/>
              <a:buChar char="§"/>
            </a:pPr>
            <a:r>
              <a:rPr lang="en-US" sz="2400">
                <a:latin typeface="Calibri"/>
                <a:ea typeface="Calibri"/>
                <a:cs typeface="Calibri"/>
              </a:rPr>
              <a:t>Employee Relation Specialist</a:t>
            </a:r>
            <a:endParaRPr lang="en-US">
              <a:latin typeface="Calibri"/>
              <a:ea typeface="Calibri"/>
              <a:cs typeface="Calibri"/>
            </a:endParaRPr>
          </a:p>
          <a:p>
            <a:pPr marL="457200" indent="-457200">
              <a:buFont typeface="Wingdings" charset="2"/>
              <a:buChar char="§"/>
            </a:pPr>
            <a:r>
              <a:rPr lang="en-US" sz="2400">
                <a:latin typeface="Calibri"/>
                <a:ea typeface="Calibri"/>
                <a:cs typeface="Calibri"/>
              </a:rPr>
              <a:t>Data Analysts and Business Intelligence     </a:t>
            </a:r>
          </a:p>
          <a:p>
            <a:pPr marL="0" indent="0">
              <a:buNone/>
            </a:pPr>
            <a:r>
              <a:rPr lang="en-US" sz="2400">
                <a:latin typeface="Calibri"/>
                <a:ea typeface="Calibri"/>
                <a:cs typeface="Calibri"/>
              </a:rPr>
              <a:t>                                                                       </a:t>
            </a:r>
            <a:endParaRPr lang="en-US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400">
                <a:latin typeface="Calibri"/>
                <a:ea typeface="Calibri"/>
                <a:cs typeface="Calibri"/>
              </a:rPr>
              <a:t>They rely on the </a:t>
            </a:r>
            <a:r>
              <a:rPr lang="en-US" sz="2400" err="1">
                <a:latin typeface="Calibri"/>
                <a:ea typeface="Calibri"/>
                <a:cs typeface="Calibri"/>
              </a:rPr>
              <a:t>analaysis</a:t>
            </a:r>
            <a:r>
              <a:rPr lang="en-US" sz="2400">
                <a:latin typeface="Calibri"/>
                <a:ea typeface="Calibri"/>
                <a:cs typeface="Calibri"/>
              </a:rPr>
              <a:t> to make effective decisions.</a:t>
            </a:r>
            <a:endParaRPr lang="en-US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40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3237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C2A83-35A2-2198-D741-A31F6DFAF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Calibri"/>
                <a:ea typeface="Calibri"/>
                <a:cs typeface="Calibri"/>
              </a:rPr>
              <a:t>OUR SOLUTION AND PROPOSITION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524A8-C8F2-90D5-1A34-07D6B4519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12555"/>
            <a:ext cx="8825659" cy="3707245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b="1">
                <a:latin typeface="Calibri"/>
                <a:ea typeface="Calibri"/>
                <a:cs typeface="Calibri"/>
              </a:rPr>
              <a:t>ACTION </a:t>
            </a:r>
            <a:r>
              <a:rPr lang="en-US" b="1">
                <a:latin typeface="Calibri"/>
                <a:ea typeface="Calibri"/>
                <a:cs typeface="Calibri"/>
              </a:rPr>
              <a:t>: </a:t>
            </a:r>
            <a:endParaRPr lang="en-US"/>
          </a:p>
          <a:p>
            <a:pPr marL="0" indent="0">
              <a:buNone/>
            </a:pPr>
            <a:r>
              <a:rPr lang="en-US" sz="2400">
                <a:latin typeface="Calibri"/>
                <a:ea typeface="Calibri"/>
                <a:cs typeface="Calibri"/>
              </a:rPr>
              <a:t>Analyze performance data to identify high and low performance.</a:t>
            </a:r>
            <a:r>
              <a:rPr lang="en-US" b="1">
                <a:latin typeface="Calibri"/>
                <a:ea typeface="Calibri"/>
                <a:cs typeface="Calibri"/>
              </a:rPr>
              <a:t> </a:t>
            </a:r>
          </a:p>
          <a:p>
            <a:pPr marL="0" indent="0">
              <a:buNone/>
            </a:pPr>
            <a:endParaRPr lang="en-US" b="1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800" b="1">
                <a:latin typeface="Calibri"/>
                <a:ea typeface="Calibri"/>
                <a:cs typeface="Calibri"/>
              </a:rPr>
              <a:t>BENEFIT </a:t>
            </a:r>
            <a:r>
              <a:rPr lang="en-US" b="1">
                <a:latin typeface="Calibri"/>
                <a:ea typeface="Calibri"/>
                <a:cs typeface="Calibri"/>
              </a:rPr>
              <a:t>: </a:t>
            </a:r>
          </a:p>
          <a:p>
            <a:pPr marL="0" indent="0">
              <a:buNone/>
            </a:pPr>
            <a:r>
              <a:rPr lang="en-US" sz="2400">
                <a:latin typeface="Calibri"/>
                <a:ea typeface="Calibri"/>
                <a:cs typeface="Calibri"/>
              </a:rPr>
              <a:t>Helps in optimizing effective </a:t>
            </a:r>
            <a:r>
              <a:rPr lang="en-US" sz="2400" err="1">
                <a:latin typeface="Calibri"/>
                <a:ea typeface="Calibri"/>
                <a:cs typeface="Calibri"/>
              </a:rPr>
              <a:t>management,improving</a:t>
            </a:r>
            <a:r>
              <a:rPr lang="en-US" sz="2400">
                <a:latin typeface="Calibri"/>
                <a:ea typeface="Calibri"/>
                <a:cs typeface="Calibri"/>
              </a:rPr>
              <a:t> employee engagement and to achieve diversity goals.</a:t>
            </a:r>
          </a:p>
          <a:p>
            <a:pPr marL="0" indent="0">
              <a:buNone/>
            </a:pPr>
            <a:endParaRPr lang="en-US" sz="240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400" b="1">
                <a:latin typeface="Calibri"/>
                <a:ea typeface="Calibri"/>
                <a:cs typeface="Calibri"/>
              </a:rPr>
              <a:t>COMPONENTS </a:t>
            </a:r>
            <a:r>
              <a:rPr lang="en-US" sz="2400">
                <a:latin typeface="Calibri"/>
                <a:ea typeface="Calibri"/>
                <a:cs typeface="Calibri"/>
              </a:rPr>
              <a:t>:</a:t>
            </a:r>
          </a:p>
          <a:p>
            <a:pPr marL="0" indent="0">
              <a:buNone/>
            </a:pPr>
            <a:r>
              <a:rPr lang="en-US" sz="2400">
                <a:latin typeface="Calibri"/>
                <a:ea typeface="Calibri"/>
                <a:cs typeface="Calibri"/>
              </a:rPr>
              <a:t>1.Excel features and tools</a:t>
            </a:r>
          </a:p>
          <a:p>
            <a:pPr marL="0" indent="0">
              <a:buNone/>
            </a:pPr>
            <a:r>
              <a:rPr lang="en-US" sz="2400">
                <a:latin typeface="Calibri"/>
                <a:ea typeface="Calibri"/>
                <a:cs typeface="Calibri"/>
              </a:rPr>
              <a:t>2.Graphs , charts and dashboards</a:t>
            </a:r>
          </a:p>
          <a:p>
            <a:pPr marL="0" indent="0">
              <a:buNone/>
            </a:pPr>
            <a:endParaRPr lang="en-US" b="1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6089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81D94-92E7-C1D4-50B6-BB84D22CE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Calibri"/>
                <a:ea typeface="Calibri"/>
                <a:cs typeface="Calibri"/>
              </a:rPr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E08D6-D9B3-1D33-0DFF-F510CE8A7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" charset="2"/>
              <a:buChar char="§"/>
            </a:pPr>
            <a:r>
              <a:rPr lang="en-US" sz="2000">
                <a:latin typeface="Calibri"/>
                <a:ea typeface="Calibri"/>
                <a:cs typeface="Calibri"/>
              </a:rPr>
              <a:t>Employee ID</a:t>
            </a:r>
            <a:endParaRPr lang="en-US"/>
          </a:p>
          <a:p>
            <a:pPr>
              <a:buFont typeface="Wingdings" charset="2"/>
              <a:buChar char="§"/>
            </a:pPr>
            <a:r>
              <a:rPr lang="en-US" sz="2000">
                <a:latin typeface="Calibri"/>
                <a:ea typeface="Calibri"/>
                <a:cs typeface="Calibri"/>
              </a:rPr>
              <a:t>Employee first name</a:t>
            </a:r>
          </a:p>
          <a:p>
            <a:pPr>
              <a:buFont typeface="Wingdings" charset="2"/>
              <a:buChar char="§"/>
            </a:pPr>
            <a:r>
              <a:rPr lang="en-US" sz="2000">
                <a:latin typeface="Calibri"/>
                <a:ea typeface="Calibri"/>
                <a:cs typeface="Calibri"/>
              </a:rPr>
              <a:t>Last name</a:t>
            </a:r>
          </a:p>
          <a:p>
            <a:pPr>
              <a:buFont typeface="Wingdings" charset="2"/>
              <a:buChar char="§"/>
            </a:pPr>
            <a:r>
              <a:rPr lang="en-US" sz="2000">
                <a:latin typeface="Calibri"/>
                <a:ea typeface="Calibri"/>
                <a:cs typeface="Calibri"/>
              </a:rPr>
              <a:t>Employee position</a:t>
            </a:r>
          </a:p>
          <a:p>
            <a:pPr>
              <a:buFont typeface="Wingdings" charset="2"/>
              <a:buChar char="§"/>
            </a:pPr>
            <a:r>
              <a:rPr lang="en-US" sz="2000">
                <a:latin typeface="Calibri"/>
                <a:ea typeface="Calibri"/>
                <a:cs typeface="Calibri"/>
              </a:rPr>
              <a:t>Business unit</a:t>
            </a:r>
          </a:p>
          <a:p>
            <a:pPr>
              <a:buFont typeface="Wingdings" charset="2"/>
              <a:buChar char="§"/>
            </a:pPr>
            <a:r>
              <a:rPr lang="en-US" sz="2000">
                <a:latin typeface="Calibri"/>
                <a:ea typeface="Calibri"/>
                <a:cs typeface="Calibri"/>
              </a:rPr>
              <a:t>Gender code</a:t>
            </a:r>
          </a:p>
          <a:p>
            <a:pPr>
              <a:buFont typeface="Wingdings" charset="2"/>
              <a:buChar char="§"/>
            </a:pPr>
            <a:r>
              <a:rPr lang="en-US" sz="2000">
                <a:latin typeface="Calibri"/>
                <a:ea typeface="Calibri"/>
                <a:cs typeface="Calibri"/>
              </a:rPr>
              <a:t>Performance score</a:t>
            </a:r>
          </a:p>
          <a:p>
            <a:pPr>
              <a:buFont typeface="Wingdings" charset="2"/>
              <a:buChar char="§"/>
            </a:pPr>
            <a:r>
              <a:rPr lang="en-US" sz="2000">
                <a:latin typeface="Calibri"/>
                <a:ea typeface="Calibri"/>
                <a:cs typeface="Calibri"/>
              </a:rPr>
              <a:t>Employee Status</a:t>
            </a:r>
          </a:p>
          <a:p>
            <a:pPr>
              <a:buFont typeface="Wingdings" charset="2"/>
              <a:buChar char="§"/>
            </a:pPr>
            <a:endParaRPr lang="en-US" sz="200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2663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26CE8-4C13-E5E1-90C2-D79A119A9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Calibri"/>
                <a:ea typeface="Calibri"/>
                <a:cs typeface="Calibri"/>
              </a:rPr>
              <a:t>THE "WOW" IN OUR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D299D-C44B-B690-19F8-8E5F0C0D6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Font typeface="Wingdings" charset="2"/>
              <a:buChar char="Ø"/>
            </a:pPr>
            <a:r>
              <a:rPr lang="en-US" sz="2000" b="1">
                <a:latin typeface="Calibri"/>
                <a:ea typeface="Calibri"/>
                <a:cs typeface="Calibri"/>
              </a:rPr>
              <a:t>Interactive dashboards</a:t>
            </a:r>
            <a:endParaRPr lang="en-US" sz="2000"/>
          </a:p>
          <a:p>
            <a:pPr marL="0" indent="0">
              <a:buNone/>
            </a:pPr>
            <a:r>
              <a:rPr lang="en-US" sz="2000" b="1">
                <a:latin typeface="Calibri"/>
                <a:ea typeface="Calibri"/>
                <a:cs typeface="Calibri"/>
              </a:rPr>
              <a:t> </a:t>
            </a:r>
            <a:r>
              <a:rPr lang="en-US"/>
              <a:t>     </a:t>
            </a:r>
            <a:r>
              <a:rPr lang="en-US" b="1" err="1">
                <a:latin typeface="Calibri"/>
                <a:ea typeface="Calibri"/>
                <a:cs typeface="Calibri"/>
              </a:rPr>
              <a:t>Feature</a:t>
            </a:r>
            <a:r>
              <a:rPr lang="en-US" err="1"/>
              <a:t>:</a:t>
            </a:r>
            <a:r>
              <a:rPr lang="en-US" err="1">
                <a:latin typeface="Calibri"/>
                <a:ea typeface="Calibri"/>
                <a:cs typeface="Calibri"/>
              </a:rPr>
              <a:t>Utilization</a:t>
            </a:r>
            <a:r>
              <a:rPr lang="en-US">
                <a:latin typeface="Calibri"/>
                <a:ea typeface="Calibri"/>
                <a:cs typeface="Calibri"/>
              </a:rPr>
              <a:t> of advanced excel tools such as pivot </a:t>
            </a:r>
            <a:r>
              <a:rPr lang="en-US" err="1">
                <a:latin typeface="Calibri"/>
                <a:ea typeface="Calibri"/>
                <a:cs typeface="Calibri"/>
              </a:rPr>
              <a:t>tables,regression</a:t>
            </a:r>
            <a:r>
              <a:rPr lang="en-US">
                <a:latin typeface="Calibri"/>
                <a:ea typeface="Calibri"/>
                <a:cs typeface="Calibri"/>
              </a:rPr>
              <a:t> analysis and forecasting functions.</a:t>
            </a:r>
          </a:p>
          <a:p>
            <a:pPr marL="0" indent="0">
              <a:buNone/>
            </a:pPr>
            <a:r>
              <a:rPr lang="en-US">
                <a:latin typeface="Calibri"/>
                <a:ea typeface="Calibri"/>
                <a:cs typeface="Calibri"/>
              </a:rPr>
              <a:t>       </a:t>
            </a:r>
            <a:r>
              <a:rPr lang="en-US" b="1" err="1">
                <a:latin typeface="Calibri"/>
                <a:ea typeface="Calibri"/>
                <a:cs typeface="Calibri"/>
              </a:rPr>
              <a:t>Benefit</a:t>
            </a:r>
            <a:r>
              <a:rPr lang="en-US" err="1">
                <a:latin typeface="Calibri"/>
                <a:ea typeface="Calibri"/>
                <a:cs typeface="Calibri"/>
              </a:rPr>
              <a:t>:User</a:t>
            </a:r>
            <a:r>
              <a:rPr lang="en-US">
                <a:latin typeface="Calibri"/>
                <a:ea typeface="Calibri"/>
                <a:cs typeface="Calibri"/>
              </a:rPr>
              <a:t> friendly interfaces for exploring different aspects of employee data</a:t>
            </a:r>
          </a:p>
          <a:p>
            <a:pPr marL="0" indent="0">
              <a:buNone/>
            </a:pPr>
            <a:endParaRPr lang="en-US">
              <a:latin typeface="Calibri"/>
              <a:ea typeface="Calibri"/>
              <a:cs typeface="Calibri"/>
            </a:endParaRPr>
          </a:p>
          <a:p>
            <a:pPr>
              <a:buFont typeface="Wingdings" charset="2"/>
              <a:buChar char="Ø"/>
            </a:pPr>
            <a:r>
              <a:rPr lang="en-US" sz="2000" b="1">
                <a:latin typeface="Calibri"/>
                <a:ea typeface="Calibri"/>
                <a:cs typeface="Calibri"/>
              </a:rPr>
              <a:t>User – Friendly Interface</a:t>
            </a:r>
          </a:p>
          <a:p>
            <a:pPr marL="0" indent="0">
              <a:buNone/>
            </a:pPr>
            <a:r>
              <a:rPr lang="en-US" sz="2000" b="1">
                <a:latin typeface="Calibri"/>
                <a:ea typeface="Calibri"/>
                <a:cs typeface="Calibri"/>
              </a:rPr>
              <a:t>       </a:t>
            </a:r>
            <a:r>
              <a:rPr lang="en-US" sz="2000" b="1" err="1">
                <a:latin typeface="Calibri"/>
                <a:ea typeface="Calibri"/>
                <a:cs typeface="Calibri"/>
              </a:rPr>
              <a:t>Feature:</a:t>
            </a:r>
            <a:r>
              <a:rPr lang="en-US" sz="2000" err="1">
                <a:latin typeface="Calibri"/>
                <a:ea typeface="Calibri"/>
                <a:cs typeface="Calibri"/>
              </a:rPr>
              <a:t>Intutive</a:t>
            </a:r>
            <a:r>
              <a:rPr lang="en-US" sz="2000">
                <a:latin typeface="Calibri"/>
                <a:ea typeface="Calibri"/>
                <a:cs typeface="Calibri"/>
              </a:rPr>
              <a:t> excel features and templates designed for ease to use</a:t>
            </a:r>
          </a:p>
          <a:p>
            <a:pPr marL="0" indent="0">
              <a:buNone/>
            </a:pPr>
            <a:r>
              <a:rPr lang="en-US" sz="2000">
                <a:latin typeface="Calibri"/>
                <a:ea typeface="Calibri"/>
                <a:cs typeface="Calibri"/>
              </a:rPr>
              <a:t>       </a:t>
            </a:r>
            <a:r>
              <a:rPr lang="en-US" sz="2000" b="1" err="1">
                <a:latin typeface="Calibri"/>
                <a:ea typeface="Calibri"/>
                <a:cs typeface="Calibri"/>
              </a:rPr>
              <a:t>Benefit</a:t>
            </a:r>
            <a:r>
              <a:rPr lang="en-US" sz="2000" err="1">
                <a:latin typeface="Calibri"/>
                <a:ea typeface="Calibri"/>
                <a:cs typeface="Calibri"/>
              </a:rPr>
              <a:t>:Simplifies</a:t>
            </a:r>
            <a:r>
              <a:rPr lang="en-US" sz="2000">
                <a:latin typeface="Calibri"/>
                <a:ea typeface="Calibri"/>
                <a:cs typeface="Calibri"/>
              </a:rPr>
              <a:t> the data analysis process and ensures that even users with basic excel knowledge can effectively </a:t>
            </a:r>
            <a:r>
              <a:rPr lang="en-US" sz="2000" err="1">
                <a:latin typeface="Calibri"/>
                <a:ea typeface="Calibri"/>
                <a:cs typeface="Calibri"/>
              </a:rPr>
              <a:t>utitlize</a:t>
            </a:r>
            <a:r>
              <a:rPr lang="en-US" sz="2000">
                <a:latin typeface="Calibri"/>
                <a:ea typeface="Calibri"/>
                <a:cs typeface="Calibri"/>
              </a:rPr>
              <a:t> the tool.</a:t>
            </a:r>
          </a:p>
        </p:txBody>
      </p:sp>
    </p:spTree>
    <p:extLst>
      <p:ext uri="{BB962C8B-B14F-4D97-AF65-F5344CB8AC3E}">
        <p14:creationId xmlns:p14="http://schemas.microsoft.com/office/powerpoint/2010/main" val="32875225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TF00001243</Template>
  <TotalTime>0</TotalTime>
  <Words>444</Words>
  <Application>Microsoft Office PowerPoint</Application>
  <PresentationFormat>Widescreen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Century Gothic</vt:lpstr>
      <vt:lpstr>Wingdings</vt:lpstr>
      <vt:lpstr>Wingdings 3</vt:lpstr>
      <vt:lpstr>Ion Boardroom</vt:lpstr>
      <vt:lpstr>         Employee Data Analysis Using Excel</vt:lpstr>
      <vt:lpstr>          Employees Data Analysis Using Excel</vt:lpstr>
      <vt:lpstr>AGENDA</vt:lpstr>
      <vt:lpstr>PROBLEM STATEMENT</vt:lpstr>
      <vt:lpstr>PROJECT OVERVIEW</vt:lpstr>
      <vt:lpstr>END USERS</vt:lpstr>
      <vt:lpstr>OUR SOLUTION AND PROPOSITION</vt:lpstr>
      <vt:lpstr>DATASET DESCRIPTION</vt:lpstr>
      <vt:lpstr>THE "WOW" IN OUR SOLUTION</vt:lpstr>
      <vt:lpstr>MODELLING APPROACH</vt:lpstr>
      <vt:lpstr>RESULTS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Anitha gopikrishna</cp:lastModifiedBy>
  <cp:revision>3</cp:revision>
  <dcterms:created xsi:type="dcterms:W3CDTF">2024-08-31T07:11:39Z</dcterms:created>
  <dcterms:modified xsi:type="dcterms:W3CDTF">2024-08-31T16:06:15Z</dcterms:modified>
</cp:coreProperties>
</file>