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551941"/>
          </a:xfrm>
          <a:prstGeom prst="rect"/>
          <a:noFill/>
        </p:spPr>
        <p:txBody>
          <a:bodyPr rtlCol="0" wrap="square">
            <a:spAutoFit/>
          </a:bodyPr>
          <a:p>
            <a:r>
              <a:rPr dirty="0" sz="2400" lang="en-US"/>
              <a:t>STUDENT NAME:</a:t>
            </a:r>
            <a:r>
              <a:rPr altLang="en-GB" dirty="0" sz="2400" lang="en-US"/>
              <a:t> </a:t>
            </a:r>
            <a:r>
              <a:rPr altLang="en-GB" dirty="0" sz="2400" lang="en-US"/>
              <a:t>G</a:t>
            </a:r>
            <a:r>
              <a:rPr altLang="en-GB" dirty="0" sz="2400" lang="en-US"/>
              <a:t>a</a:t>
            </a:r>
            <a:r>
              <a:rPr altLang="en-GB" dirty="0" sz="2400" lang="en-US"/>
              <a:t>y</a:t>
            </a:r>
            <a:r>
              <a:rPr altLang="en-GB" dirty="0" sz="2400" lang="en-US"/>
              <a:t>a</a:t>
            </a:r>
            <a:r>
              <a:rPr altLang="en-GB" dirty="0" sz="2400" lang="en-US"/>
              <a:t>thri</a:t>
            </a:r>
            <a:r>
              <a:rPr altLang="en-GB" dirty="0" sz="2400" lang="en-US"/>
              <a:t>.</a:t>
            </a:r>
            <a:r>
              <a:rPr altLang="en-GB" dirty="0" sz="2400" lang="en-US"/>
              <a:t>N</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4</a:t>
            </a:r>
            <a:r>
              <a:rPr altLang="en-GB" dirty="0" sz="2400" lang="en-US"/>
              <a:t>7</a:t>
            </a:r>
            <a:r>
              <a:rPr altLang="en-GB" dirty="0" sz="2400" lang="en-US"/>
              <a:t>1</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183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610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52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5245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072641"/>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675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2720341"/>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20040"/>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20040"/>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20040"/>
          </a:xfrm>
          <a:prstGeom prst="rect"/>
          <a:noFill/>
        </p:spPr>
        <p:txBody>
          <a:bodyPr rtlCol="0" wrap="square">
            <a:spAutoFit/>
          </a:bodyPr>
          <a:p>
            <a:pPr algn="l"/>
            <a:endParaRPr dirty="0" lang="en-US"/>
          </a:p>
        </p:txBody>
      </p:sp>
      <p:sp>
        <p:nvSpPr>
          <p:cNvPr id="1048669" name="TextBox 19"/>
          <p:cNvSpPr txBox="1"/>
          <p:nvPr/>
        </p:nvSpPr>
        <p:spPr>
          <a:xfrm>
            <a:off x="517922" y="1643575"/>
            <a:ext cx="6093618" cy="675640"/>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4578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136141"/>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2024-03-28T06:07:22Z</dcterms:created>
  <dcterms:modified xsi:type="dcterms:W3CDTF">2024-09-06T13:28:00Z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1f963ca4cb3d4674bac76f5a002f5f04</vt:lpwstr>
  </property>
</Properties>
</file>