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 horzBarState="maximized">
    <p:restoredLeft sz="18809" autoAdjust="0"/>
    <p:restoredTop sz="94660"/>
  </p:normalViewPr>
  <p:slideViewPr>
    <p:cSldViewPr snapToGrid="0">
      <p:cViewPr>
        <p:scale>
          <a:sx n="66" d="100"/>
          <a:sy n="66" d="100"/>
        </p:scale>
        <p:origin x="-917" y="-562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1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5000263" y="2916818"/>
            <a:ext cx="65281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Predicting Solar Power Output </a:t>
            </a:r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Using Linear  Regression </a:t>
            </a:r>
            <a:r>
              <a:rPr lang="en-IN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815" y="1880558"/>
            <a:ext cx="8025303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1.Understand </a:t>
            </a:r>
            <a:r>
              <a:rPr lang="en-US" dirty="0" smtClean="0"/>
              <a:t>solar power generation trends</a:t>
            </a:r>
          </a:p>
          <a:p>
            <a:r>
              <a:rPr lang="en-US" dirty="0" smtClean="0"/>
              <a:t> 2.Implement </a:t>
            </a:r>
            <a:r>
              <a:rPr lang="en-US" dirty="0" smtClean="0"/>
              <a:t>machine learning models for </a:t>
            </a:r>
            <a:r>
              <a:rPr lang="en-US" dirty="0" smtClean="0"/>
              <a:t>prediction</a:t>
            </a:r>
            <a:endParaRPr lang="en-US" b="1" dirty="0" smtClean="0"/>
          </a:p>
          <a:p>
            <a:pPr>
              <a:buClr>
                <a:schemeClr val="bg2">
                  <a:lumMod val="50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</a:t>
            </a:r>
            <a:r>
              <a:rPr lang="en-IN" sz="2000" b="1" dirty="0" smtClean="0">
                <a:solidFill>
                  <a:srgbClr val="213163"/>
                </a:solidFill>
              </a:rPr>
              <a:t>used: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0" y="0"/>
            <a:ext cx="321113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8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8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   Tools used: Python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   Jupyter Notebook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Pandas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Matplotlib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Scikit-Learn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   </a:t>
            </a:r>
            <a:r>
              <a:rPr lang="en-US" sz="18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Numpy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8456161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               </a:t>
            </a:r>
            <a:endParaRPr lang="en-US" sz="18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                                                     Data Preprocessing</a:t>
            </a:r>
            <a:endParaRPr lang="en-US" sz="1800" dirty="0" smtClean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                                     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Exploratory Data Analysis (Histograms, Trends)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                                                Machine Learning Model Development </a:t>
            </a:r>
          </a:p>
        </p:txBody>
      </p:sp>
    </p:spTree>
    <p:extLst>
      <p:ext uri="{BB962C8B-B14F-4D97-AF65-F5344CB8AC3E}">
        <p14:creationId xmlns:p14="http://schemas.microsoft.com/office/powerpoint/2010/main" xmlns="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2951850"/>
            <a:ext cx="6096000" cy="66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How can we predict solar power generation based on historical data</a:t>
            </a:r>
            <a:r>
              <a:rPr lang="en-US" dirty="0" smtClean="0"/>
              <a:t>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590384" y="385857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678" y="2198078"/>
            <a:ext cx="11772900" cy="1241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Solution: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8499" y="2570956"/>
            <a:ext cx="527420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Mean Absolute Error on Train Set: 392.4211815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1909" y="3051537"/>
            <a:ext cx="507682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Screenshot 2025-02-07 2218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95" y="1516284"/>
            <a:ext cx="10364099" cy="50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4425" y="1228398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Linear regression effectively models the relationship between environmental factors and solar power output, offering reliable predictions.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Accurate forecasting helps optimize energy production, improve grid management, and support the integration of renewable energy sources.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While linear regression provides a solid foundation, incorporating more advanced models or additional data can further enhance prediction accuracy.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This approach contributes to making solar energy systems more efficient, sustainable, and cost-effective.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56</TotalTime>
  <Words>174</Words>
  <Application>Microsoft Office PowerPoint</Application>
  <PresentationFormat>Custom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dell</cp:lastModifiedBy>
  <cp:revision>9</cp:revision>
  <dcterms:created xsi:type="dcterms:W3CDTF">2024-12-31T09:40:01Z</dcterms:created>
  <dcterms:modified xsi:type="dcterms:W3CDTF">2025-02-07T16:54:02Z</dcterms:modified>
</cp:coreProperties>
</file>