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23" r:id="rId2"/>
  </p:sldMasterIdLst>
  <p:sldIdLst>
    <p:sldId id="259" r:id="rId3"/>
    <p:sldId id="262" r:id="rId4"/>
    <p:sldId id="265" r:id="rId5"/>
    <p:sldId id="268" r:id="rId6"/>
    <p:sldId id="271" r:id="rId7"/>
    <p:sldId id="274" r:id="rId8"/>
    <p:sldId id="277" r:id="rId9"/>
    <p:sldId id="280" r:id="rId10"/>
    <p:sldId id="283" r:id="rId11"/>
    <p:sldId id="286" r:id="rId12"/>
    <p:sldId id="289" r:id="rId13"/>
    <p:sldId id="292" r:id="rId14"/>
    <p:sldId id="295" r:id="rId15"/>
    <p:sldId id="298" r:id="rId16"/>
    <p:sldId id="301"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582" y="-102"/>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54245-0E30-4370-A55B-DD660C6710CD}" type="doc">
      <dgm:prSet loTypeId="urn:microsoft.com/office/officeart/2005/8/layout/process1" loCatId="process" qsTypeId="urn:microsoft.com/office/officeart/2005/8/quickstyle/simple1" qsCatId="simple" csTypeId="urn:microsoft.com/office/officeart/2005/8/colors/accent1_2" csCatId="accent1" phldr="0"/>
      <dgm:spPr/>
      <dgm:t>
        <a:bodyPr/>
        <a:lstStyle/>
        <a:p>
          <a:endParaRPr/>
        </a:p>
      </dgm:t>
    </dgm:pt>
    <dgm:pt modelId="{B8A2B7C3-621F-4658-BCC4-2FC87E36468F}" type="pres">
      <dgm:prSet presAssocID="{28054245-0E30-4370-A55B-DD660C6710CD}" presName="Name0" presStyleCnt="0">
        <dgm:presLayoutVars>
          <dgm:dir/>
          <dgm:resizeHandles val="exact"/>
        </dgm:presLayoutVars>
      </dgm:prSet>
      <dgm:spPr/>
      <dgm:t>
        <a:bodyPr/>
        <a:lstStyle/>
        <a:p>
          <a:endParaRPr/>
        </a:p>
      </dgm:t>
    </dgm:pt>
  </dgm:ptLst>
  <dgm:cxnLst>
    <dgm:cxn modelId="{1936444F-AE34-46AD-A02B-0782926E4E2B}" type="presOf" srcId="{28054245-0E30-4370-A55B-DD660C6710CD}" destId="{B8A2B7C3-621F-4658-BCC4-2FC87E36468F}" srcOrd="0"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86420F3F-D2A6-40FD-A7D6-E28903B92D3D}" type="doc">
      <dgm:prSet loTypeId="urn:microsoft.com/office/officeart/2005/8/layout/vList6" loCatId="list" qsTypeId="urn:microsoft.com/office/officeart/2005/8/quickstyle/simple1" qsCatId="simple" csTypeId="urn:microsoft.com/office/officeart/2005/8/colors/accent0_1" csCatId="mainScheme" phldr="1"/>
      <dgm:spPr/>
      <dgm:t>
        <a:bodyPr/>
        <a:lstStyle/>
        <a:p>
          <a:endParaRPr lang="en-US"/>
        </a:p>
      </dgm:t>
    </dgm:pt>
    <dgm:pt modelId="{31C870AC-D950-4FF4-AE86-287310026257}" type="parTrans" cxnId="{EAB7A8E3-C7FF-47FD-B1DB-4E8C77B9EC60}">
      <dgm:prSet/>
      <dgm:spPr/>
      <dgm:t>
        <a:bodyPr/>
        <a:lstStyle/>
        <a:p>
          <a:endParaRPr lang="en-US"/>
        </a:p>
      </dgm:t>
    </dgm:pt>
    <dgm:pt modelId="{C780F423-AB4E-401C-9412-878380B52D20}">
      <dgm:prSet phldrT="[Text]"/>
      <dgm:spPr/>
      <dgm:t>
        <a:bodyPr/>
        <a:lstStyle/>
        <a:p>
          <a:r>
            <a:rPr lang="en-US" smtClean="0"/>
            <a:t>Grievance table data</a:t>
          </a:r>
          <a:endParaRPr lang="en-US"/>
        </a:p>
      </dgm:t>
    </dgm:pt>
    <dgm:pt modelId="{F1BBDCAA-3827-47C7-98CE-6778C7C68807}" type="parTrans" cxnId="{B7A0D6DD-26FB-4338-87B9-4745A6442B2C}">
      <dgm:prSet/>
      <dgm:spPr/>
      <dgm:t>
        <a:bodyPr/>
        <a:lstStyle/>
        <a:p>
          <a:endParaRPr lang="en-US"/>
        </a:p>
      </dgm:t>
    </dgm:pt>
    <dgm:pt modelId="{C92ACEEE-A3C9-440E-B01D-CF7014AFC503}">
      <dgm:prSet phldrT="[Text]"/>
      <dgm:spPr/>
      <dgm:t>
        <a:bodyPr/>
        <a:lstStyle/>
        <a:p>
          <a:r>
            <a:rPr lang="en-US" smtClean="0"/>
            <a:t>comments	</a:t>
          </a:r>
          <a:endParaRPr lang="en-US"/>
        </a:p>
      </dgm:t>
    </dgm:pt>
    <dgm:pt modelId="{F3FC9CD8-6B22-47C4-8CDD-960D9AC4AE0D}" type="sibTrans" cxnId="{B7A0D6DD-26FB-4338-87B9-4745A6442B2C}">
      <dgm:prSet/>
      <dgm:spPr/>
      <dgm:t>
        <a:bodyPr/>
        <a:lstStyle/>
        <a:p>
          <a:endParaRPr lang="en-US"/>
        </a:p>
      </dgm:t>
    </dgm:pt>
    <dgm:pt modelId="{2BC79E2E-06C7-4C97-83F8-FD01A30BA069}" type="parTrans" cxnId="{742119C1-4ADC-4B94-9305-9EE7428254D0}">
      <dgm:prSet/>
      <dgm:spPr/>
      <dgm:t>
        <a:bodyPr/>
        <a:lstStyle/>
        <a:p>
          <a:endParaRPr lang="en-US"/>
        </a:p>
      </dgm:t>
    </dgm:pt>
    <dgm:pt modelId="{0B2F8EE2-FC81-44C1-94D0-348D013D4549}">
      <dgm:prSet phldrT="[Text]"/>
      <dgm:spPr/>
      <dgm:t>
        <a:bodyPr/>
        <a:lstStyle/>
        <a:p>
          <a:r>
            <a:rPr lang="en-US" smtClean="0"/>
            <a:t>complaints</a:t>
          </a:r>
          <a:endParaRPr lang="en-US"/>
        </a:p>
      </dgm:t>
    </dgm:pt>
    <dgm:pt modelId="{F42E6514-D057-4494-8991-43EE047F82DE}" type="sibTrans" cxnId="{742119C1-4ADC-4B94-9305-9EE7428254D0}">
      <dgm:prSet/>
      <dgm:spPr/>
      <dgm:t>
        <a:bodyPr/>
        <a:lstStyle/>
        <a:p>
          <a:endParaRPr lang="en-US"/>
        </a:p>
      </dgm:t>
    </dgm:pt>
    <dgm:pt modelId="{38635D7F-7A02-43DC-AA6B-E82494FB5319}" type="sibTrans" cxnId="{EAB7A8E3-C7FF-47FD-B1DB-4E8C77B9EC60}">
      <dgm:prSet/>
      <dgm:spPr/>
      <dgm:t>
        <a:bodyPr/>
        <a:lstStyle/>
        <a:p>
          <a:endParaRPr lang="en-US"/>
        </a:p>
      </dgm:t>
    </dgm:pt>
    <dgm:pt modelId="{8096C63C-4F48-499D-8BBF-AF34BC0CDCFF}" type="parTrans" cxnId="{218841A0-0A6A-434D-9CDA-CFA55E958D5A}">
      <dgm:prSet/>
      <dgm:spPr/>
      <dgm:t>
        <a:bodyPr/>
        <a:lstStyle/>
        <a:p>
          <a:endParaRPr lang="en-US"/>
        </a:p>
      </dgm:t>
    </dgm:pt>
    <dgm:pt modelId="{9A2FB42C-DBBB-4D8F-AE1F-278B7B4B3973}">
      <dgm:prSet phldrT="[Text]"/>
      <dgm:spPr/>
      <dgm:t>
        <a:bodyPr/>
        <a:lstStyle/>
        <a:p>
          <a:r>
            <a:rPr lang="en-US" smtClean="0"/>
            <a:t>User table data</a:t>
          </a:r>
          <a:endParaRPr lang="en-US"/>
        </a:p>
      </dgm:t>
    </dgm:pt>
    <dgm:pt modelId="{0BBD2665-4817-4E22-AF80-C464B26702B6}" type="parTrans" cxnId="{84E7612A-FCBC-492B-A7C7-034E6C775FB1}">
      <dgm:prSet/>
      <dgm:spPr/>
      <dgm:t>
        <a:bodyPr/>
        <a:lstStyle/>
        <a:p>
          <a:endParaRPr lang="en-US"/>
        </a:p>
      </dgm:t>
    </dgm:pt>
    <dgm:pt modelId="{7FBDAC36-4CBF-4F41-92C4-517E79A5C0E8}">
      <dgm:prSet phldrT="[Text]"/>
      <dgm:spPr/>
      <dgm:t>
        <a:bodyPr/>
        <a:lstStyle/>
        <a:p>
          <a:r>
            <a:rPr lang="en-US" smtClean="0"/>
            <a:t>Type of user </a:t>
          </a:r>
          <a:endParaRPr lang="en-US"/>
        </a:p>
      </dgm:t>
    </dgm:pt>
    <dgm:pt modelId="{683C1B98-0D6E-40C9-806B-82A314FAFCF3}" type="sibTrans" cxnId="{84E7612A-FCBC-492B-A7C7-034E6C775FB1}">
      <dgm:prSet/>
      <dgm:spPr/>
      <dgm:t>
        <a:bodyPr/>
        <a:lstStyle/>
        <a:p>
          <a:endParaRPr lang="en-US"/>
        </a:p>
      </dgm:t>
    </dgm:pt>
    <dgm:pt modelId="{F2BE8C43-57DB-4947-9017-CDCD3A5320D1}" type="parTrans" cxnId="{FCDD4242-F919-4DB9-8004-A4DE83220AF7}">
      <dgm:prSet/>
      <dgm:spPr/>
      <dgm:t>
        <a:bodyPr/>
        <a:lstStyle/>
        <a:p>
          <a:endParaRPr lang="en-US"/>
        </a:p>
      </dgm:t>
    </dgm:pt>
    <dgm:pt modelId="{AE471566-3220-41F7-A389-6E0B534E4726}">
      <dgm:prSet phldrT="[Text]"/>
      <dgm:spPr/>
      <dgm:t>
        <a:bodyPr/>
        <a:lstStyle/>
        <a:p>
          <a:r>
            <a:rPr lang="en-US" smtClean="0"/>
            <a:t>User name</a:t>
          </a:r>
          <a:endParaRPr lang="en-US"/>
        </a:p>
      </dgm:t>
    </dgm:pt>
    <dgm:pt modelId="{EF287AD7-3867-4025-8068-21D741B8C0C1}" type="sibTrans" cxnId="{FCDD4242-F919-4DB9-8004-A4DE83220AF7}">
      <dgm:prSet/>
      <dgm:spPr/>
      <dgm:t>
        <a:bodyPr/>
        <a:lstStyle/>
        <a:p>
          <a:endParaRPr lang="en-US"/>
        </a:p>
      </dgm:t>
    </dgm:pt>
    <dgm:pt modelId="{3DDC6B7C-2E23-4EB8-9628-D2634155805B}" type="parTrans" cxnId="{B5DA415A-93A5-43B0-BE3B-06F5C3DBA23B}">
      <dgm:prSet/>
      <dgm:spPr/>
      <dgm:t>
        <a:bodyPr/>
        <a:lstStyle/>
        <a:p>
          <a:endParaRPr/>
        </a:p>
      </dgm:t>
    </dgm:pt>
    <dgm:pt modelId="{4FE5A98E-24D3-44C9-A9A8-0FBB4965460E}">
      <dgm:prSet phldrT="[Text]"/>
      <dgm:spPr/>
      <dgm:t>
        <a:bodyPr/>
        <a:lstStyle/>
        <a:p>
          <a:r>
            <a:rPr lang="en-US" smtClean="0"/>
            <a:t>passwords</a:t>
          </a:r>
          <a:endParaRPr lang="en-US"/>
        </a:p>
      </dgm:t>
    </dgm:pt>
    <dgm:pt modelId="{F2C548AA-7C7F-4F42-8D6C-D0650A04720D}" type="sibTrans" cxnId="{B5DA415A-93A5-43B0-BE3B-06F5C3DBA23B}">
      <dgm:prSet/>
      <dgm:spPr/>
      <dgm:t>
        <a:bodyPr/>
        <a:lstStyle/>
        <a:p>
          <a:endParaRPr/>
        </a:p>
      </dgm:t>
    </dgm:pt>
    <dgm:pt modelId="{AE88D549-95E8-4A29-B4BB-28654281D89E}" type="sibTrans" cxnId="{218841A0-0A6A-434D-9CDA-CFA55E958D5A}">
      <dgm:prSet/>
      <dgm:spPr/>
      <dgm:t>
        <a:bodyPr/>
        <a:lstStyle/>
        <a:p>
          <a:endParaRPr lang="en-US"/>
        </a:p>
      </dgm:t>
    </dgm:pt>
    <dgm:pt modelId="{5706E5B5-18A0-40EB-BCE6-B14D61E58A8F}" type="pres">
      <dgm:prSet presAssocID="{86420F3F-D2A6-40FD-A7D6-E28903B92D3D}" presName="Name0" presStyleCnt="0">
        <dgm:presLayoutVars>
          <dgm:dir/>
          <dgm:animLvl val="lvl"/>
          <dgm:resizeHandles/>
        </dgm:presLayoutVars>
      </dgm:prSet>
      <dgm:spPr/>
      <dgm:t>
        <a:bodyPr/>
        <a:lstStyle/>
        <a:p>
          <a:endParaRPr/>
        </a:p>
      </dgm:t>
    </dgm:pt>
    <dgm:pt modelId="{27A8A041-6135-4F37-9BA6-F914D33EEE6C}" type="pres">
      <dgm:prSet presAssocID="{C780F423-AB4E-401C-9412-878380B52D20}" presName="linNode" presStyleCnt="0"/>
      <dgm:spPr/>
      <dgm:t>
        <a:bodyPr/>
        <a:lstStyle/>
        <a:p>
          <a:endParaRPr/>
        </a:p>
      </dgm:t>
    </dgm:pt>
    <dgm:pt modelId="{052EF633-D33D-42D8-82D5-B90DF8BD2971}" type="pres">
      <dgm:prSet presAssocID="{C780F423-AB4E-401C-9412-878380B52D20}" presName="parentShp" presStyleLbl="node1" presStyleIdx="0" presStyleCnt="2" custScaleX="112264" custScaleY="16510" custLinFactNeighborX="-22642" custLinFactNeighborY="-14784">
        <dgm:presLayoutVars>
          <dgm:bulletEnabled val="1"/>
        </dgm:presLayoutVars>
      </dgm:prSet>
      <dgm:spPr/>
      <dgm:t>
        <a:bodyPr/>
        <a:lstStyle/>
        <a:p>
          <a:endParaRPr lang="en-US"/>
        </a:p>
      </dgm:t>
    </dgm:pt>
    <dgm:pt modelId="{88A6DA01-3530-4FF6-BEF0-694E8E8B96AD}" type="pres">
      <dgm:prSet presAssocID="{C780F423-AB4E-401C-9412-878380B52D20}" presName="childShp" presStyleLbl="bgAccFollowNode1" presStyleIdx="0" presStyleCnt="2" custScaleX="35220" custScaleY="18653" custLinFactNeighborX="-33019" custLinFactNeighborY="-15467">
        <dgm:presLayoutVars>
          <dgm:bulletEnabled val="1"/>
        </dgm:presLayoutVars>
      </dgm:prSet>
      <dgm:spPr/>
      <dgm:t>
        <a:bodyPr/>
        <a:lstStyle/>
        <a:p>
          <a:endParaRPr lang="en-US"/>
        </a:p>
      </dgm:t>
    </dgm:pt>
    <dgm:pt modelId="{72DB42F7-0522-47A2-9B8A-F79D594F200F}" type="pres">
      <dgm:prSet presAssocID="{38635D7F-7A02-43DC-AA6B-E82494FB5319}" presName="spacing" presStyleCnt="0"/>
      <dgm:spPr/>
      <dgm:t>
        <a:bodyPr/>
        <a:lstStyle/>
        <a:p>
          <a:endParaRPr/>
        </a:p>
      </dgm:t>
    </dgm:pt>
    <dgm:pt modelId="{6A972A7C-7CBB-4F92-A3A8-1C25A5F40BFE}" type="pres">
      <dgm:prSet presAssocID="{9A2FB42C-DBBB-4D8F-AE1F-278B7B4B3973}" presName="linNode" presStyleCnt="0"/>
      <dgm:spPr/>
      <dgm:t>
        <a:bodyPr/>
        <a:lstStyle/>
        <a:p>
          <a:endParaRPr/>
        </a:p>
      </dgm:t>
    </dgm:pt>
    <dgm:pt modelId="{05FAE64B-A382-4C20-A73D-9FDCA2ADC12E}" type="pres">
      <dgm:prSet presAssocID="{9A2FB42C-DBBB-4D8F-AE1F-278B7B4B3973}" presName="parentShp" presStyleLbl="node1" presStyleIdx="1" presStyleCnt="2" custScaleX="107548" custScaleY="19236" custLinFactNeighborX="-22013" custLinFactNeighborY="-17804">
        <dgm:presLayoutVars>
          <dgm:bulletEnabled val="1"/>
        </dgm:presLayoutVars>
      </dgm:prSet>
      <dgm:spPr/>
      <dgm:t>
        <a:bodyPr/>
        <a:lstStyle/>
        <a:p>
          <a:endParaRPr lang="en-US"/>
        </a:p>
      </dgm:t>
    </dgm:pt>
    <dgm:pt modelId="{2266DA8A-ACE0-4CB9-960D-0CC1598D8C26}" type="pres">
      <dgm:prSet presAssocID="{9A2FB42C-DBBB-4D8F-AE1F-278B7B4B3973}" presName="childShp" presStyleLbl="bgAccFollowNode1" presStyleIdx="1" presStyleCnt="2" custScaleX="40253" custScaleY="22301" custLinFactNeighborX="-32077" custLinFactNeighborY="-18088">
        <dgm:presLayoutVars>
          <dgm:bulletEnabled val="1"/>
        </dgm:presLayoutVars>
      </dgm:prSet>
      <dgm:spPr/>
      <dgm:t>
        <a:bodyPr/>
        <a:lstStyle/>
        <a:p>
          <a:endParaRPr lang="en-US"/>
        </a:p>
      </dgm:t>
    </dgm:pt>
  </dgm:ptLst>
  <dgm:cxnLst>
    <dgm:cxn modelId="{3395A36A-FA9C-4BD0-A9F1-7ABE067FB9DA}" type="presOf" srcId="{C92ACEEE-A3C9-440E-B01D-CF7014AFC503}" destId="{88A6DA01-3530-4FF6-BEF0-694E8E8B96AD}" srcOrd="0" destOrd="0" presId="urn:microsoft.com/office/officeart/2005/8/layout/vList6"/>
    <dgm:cxn modelId="{EAB7A8E3-C7FF-47FD-B1DB-4E8C77B9EC60}" srcId="{86420F3F-D2A6-40FD-A7D6-E28903B92D3D}" destId="{C780F423-AB4E-401C-9412-878380B52D20}" srcOrd="0" destOrd="0" parTransId="{31C870AC-D950-4FF4-AE86-287310026257}" sibTransId="{38635D7F-7A02-43DC-AA6B-E82494FB5319}"/>
    <dgm:cxn modelId="{B5DA415A-93A5-43B0-BE3B-06F5C3DBA23B}" srcId="{9A2FB42C-DBBB-4D8F-AE1F-278B7B4B3973}" destId="{4FE5A98E-24D3-44C9-A9A8-0FBB4965460E}" srcOrd="2" destOrd="0" parTransId="{3DDC6B7C-2E23-4EB8-9628-D2634155805B}" sibTransId="{F2C548AA-7C7F-4F42-8D6C-D0650A04720D}"/>
    <dgm:cxn modelId="{68869015-CB2B-4860-930F-5B20410CBB93}" type="presOf" srcId="{C780F423-AB4E-401C-9412-878380B52D20}" destId="{052EF633-D33D-42D8-82D5-B90DF8BD2971}" srcOrd="0" destOrd="0" presId="urn:microsoft.com/office/officeart/2005/8/layout/vList6"/>
    <dgm:cxn modelId="{EC06F79A-52AD-4257-BD46-65316076170B}" type="presOf" srcId="{7FBDAC36-4CBF-4F41-92C4-517E79A5C0E8}" destId="{2266DA8A-ACE0-4CB9-960D-0CC1598D8C26}" srcOrd="0" destOrd="0" presId="urn:microsoft.com/office/officeart/2005/8/layout/vList6"/>
    <dgm:cxn modelId="{218841A0-0A6A-434D-9CDA-CFA55E958D5A}" srcId="{86420F3F-D2A6-40FD-A7D6-E28903B92D3D}" destId="{9A2FB42C-DBBB-4D8F-AE1F-278B7B4B3973}" srcOrd="1" destOrd="0" parTransId="{8096C63C-4F48-499D-8BBF-AF34BC0CDCFF}" sibTransId="{AE88D549-95E8-4A29-B4BB-28654281D89E}"/>
    <dgm:cxn modelId="{13496873-7519-4800-A325-E6A394A04FEC}" type="presOf" srcId="{0B2F8EE2-FC81-44C1-94D0-348D013D4549}" destId="{88A6DA01-3530-4FF6-BEF0-694E8E8B96AD}" srcOrd="0" destOrd="1" presId="urn:microsoft.com/office/officeart/2005/8/layout/vList6"/>
    <dgm:cxn modelId="{CDFC8BE8-D25B-4664-BF21-E8A02CFDE212}" type="presOf" srcId="{AE471566-3220-41F7-A389-6E0B534E4726}" destId="{2266DA8A-ACE0-4CB9-960D-0CC1598D8C26}" srcOrd="0" destOrd="1" presId="urn:microsoft.com/office/officeart/2005/8/layout/vList6"/>
    <dgm:cxn modelId="{E578C087-00F3-40F1-8766-C081C4DFDC7A}" type="presOf" srcId="{4FE5A98E-24D3-44C9-A9A8-0FBB4965460E}" destId="{2266DA8A-ACE0-4CB9-960D-0CC1598D8C26}" srcOrd="0" destOrd="2" presId="urn:microsoft.com/office/officeart/2005/8/layout/vList6"/>
    <dgm:cxn modelId="{742119C1-4ADC-4B94-9305-9EE7428254D0}" srcId="{C780F423-AB4E-401C-9412-878380B52D20}" destId="{0B2F8EE2-FC81-44C1-94D0-348D013D4549}" srcOrd="1" destOrd="0" parTransId="{2BC79E2E-06C7-4C97-83F8-FD01A30BA069}" sibTransId="{F42E6514-D057-4494-8991-43EE047F82DE}"/>
    <dgm:cxn modelId="{FCDD4242-F919-4DB9-8004-A4DE83220AF7}" srcId="{9A2FB42C-DBBB-4D8F-AE1F-278B7B4B3973}" destId="{AE471566-3220-41F7-A389-6E0B534E4726}" srcOrd="1" destOrd="0" parTransId="{F2BE8C43-57DB-4947-9017-CDCD3A5320D1}" sibTransId="{EF287AD7-3867-4025-8068-21D741B8C0C1}"/>
    <dgm:cxn modelId="{C31B75A2-54C8-4945-B722-FFA4C8D9C02B}" type="presOf" srcId="{9A2FB42C-DBBB-4D8F-AE1F-278B7B4B3973}" destId="{05FAE64B-A382-4C20-A73D-9FDCA2ADC12E}" srcOrd="0" destOrd="0" presId="urn:microsoft.com/office/officeart/2005/8/layout/vList6"/>
    <dgm:cxn modelId="{84E7612A-FCBC-492B-A7C7-034E6C775FB1}" srcId="{9A2FB42C-DBBB-4D8F-AE1F-278B7B4B3973}" destId="{7FBDAC36-4CBF-4F41-92C4-517E79A5C0E8}" srcOrd="0" destOrd="0" parTransId="{0BBD2665-4817-4E22-AF80-C464B26702B6}" sibTransId="{683C1B98-0D6E-40C9-806B-82A314FAFCF3}"/>
    <dgm:cxn modelId="{419A3328-BB32-4F71-A462-C2B1369E3400}" type="presOf" srcId="{86420F3F-D2A6-40FD-A7D6-E28903B92D3D}" destId="{5706E5B5-18A0-40EB-BCE6-B14D61E58A8F}" srcOrd="0" destOrd="0" presId="urn:microsoft.com/office/officeart/2005/8/layout/vList6"/>
    <dgm:cxn modelId="{B7A0D6DD-26FB-4338-87B9-4745A6442B2C}" srcId="{C780F423-AB4E-401C-9412-878380B52D20}" destId="{C92ACEEE-A3C9-440E-B01D-CF7014AFC503}" srcOrd="0" destOrd="0" parTransId="{F1BBDCAA-3827-47C7-98CE-6778C7C68807}" sibTransId="{F3FC9CD8-6B22-47C4-8CDD-960D9AC4AE0D}"/>
    <dgm:cxn modelId="{B908C9A8-D89C-4C38-9E40-0773D2078D82}" type="presParOf" srcId="{5706E5B5-18A0-40EB-BCE6-B14D61E58A8F}" destId="{27A8A041-6135-4F37-9BA6-F914D33EEE6C}" srcOrd="0" destOrd="0" presId="urn:microsoft.com/office/officeart/2005/8/layout/vList6"/>
    <dgm:cxn modelId="{CE3BE4CF-875A-416E-A18E-2E22B646EFDD}" type="presParOf" srcId="{27A8A041-6135-4F37-9BA6-F914D33EEE6C}" destId="{052EF633-D33D-42D8-82D5-B90DF8BD2971}" srcOrd="0" destOrd="0" presId="urn:microsoft.com/office/officeart/2005/8/layout/vList6"/>
    <dgm:cxn modelId="{2ED099EE-3C9E-4DB4-9EFB-F9D091142288}" type="presParOf" srcId="{27A8A041-6135-4F37-9BA6-F914D33EEE6C}" destId="{88A6DA01-3530-4FF6-BEF0-694E8E8B96AD}" srcOrd="1" destOrd="0" presId="urn:microsoft.com/office/officeart/2005/8/layout/vList6"/>
    <dgm:cxn modelId="{EF8ED137-F38E-4A74-87C6-210144568525}" type="presParOf" srcId="{5706E5B5-18A0-40EB-BCE6-B14D61E58A8F}" destId="{72DB42F7-0522-47A2-9B8A-F79D594F200F}" srcOrd="1" destOrd="0" presId="urn:microsoft.com/office/officeart/2005/8/layout/vList6"/>
    <dgm:cxn modelId="{A2B06921-DE25-4FBB-A25F-4AAB431B82CF}" type="presParOf" srcId="{5706E5B5-18A0-40EB-BCE6-B14D61E58A8F}" destId="{6A972A7C-7CBB-4F92-A3A8-1C25A5F40BFE}" srcOrd="2" destOrd="0" presId="urn:microsoft.com/office/officeart/2005/8/layout/vList6"/>
    <dgm:cxn modelId="{0A4DEEBA-36B0-49B7-8546-D7288BA2051B}" type="presParOf" srcId="{6A972A7C-7CBB-4F92-A3A8-1C25A5F40BFE}" destId="{05FAE64B-A382-4C20-A73D-9FDCA2ADC12E}" srcOrd="0" destOrd="0" presId="urn:microsoft.com/office/officeart/2005/8/layout/vList6"/>
    <dgm:cxn modelId="{73E7E281-AB3C-4340-B57B-F8CEF1B63551}" type="presParOf" srcId="{6A972A7C-7CBB-4F92-A3A8-1C25A5F40BFE}" destId="{2266DA8A-ACE0-4CB9-960D-0CC1598D8C26}" srcOrd="1" destOrd="0" presId="urn:microsoft.com/office/officeart/2005/8/layout/vList6"/>
  </dgm:cxnLst>
  <dgm:bg/>
  <dgm:whole/>
</dgm:dataModel>
</file>

<file path=ppt/diagrams/data3.xml><?xml version="1.0" encoding="utf-8"?>
<dgm:dataModel xmlns:dgm="http://schemas.openxmlformats.org/drawingml/2006/diagram" xmlns:a="http://schemas.openxmlformats.org/drawingml/2006/main">
  <dgm:ptLst>
    <dgm:pt modelId="{99BDF015-9B90-45D1-8A9C-9671FDFCE514}" type="doc">
      <dgm:prSet loTypeId="urn:microsoft.com/office/officeart/2005/8/layout/vList6" loCatId="list" qsTypeId="urn:microsoft.com/office/officeart/2005/8/quickstyle/simple1" qsCatId="simple" csTypeId="urn:microsoft.com/office/officeart/2005/8/colors/accent0_1" csCatId="mainScheme" phldr="1"/>
      <dgm:spPr/>
      <dgm:t>
        <a:bodyPr/>
        <a:lstStyle/>
        <a:p>
          <a:endParaRPr lang="en-US"/>
        </a:p>
      </dgm:t>
    </dgm:pt>
    <dgm:pt modelId="{C463752E-6F44-4879-B4EA-954AD76F4D5E}" type="parTrans" cxnId="{F27ABBA3-8E8F-40F6-A5C1-714BBF1A5CAD}">
      <dgm:prSet/>
      <dgm:spPr/>
      <dgm:t>
        <a:bodyPr/>
        <a:lstStyle/>
        <a:p>
          <a:endParaRPr lang="en-US"/>
        </a:p>
      </dgm:t>
    </dgm:pt>
    <dgm:pt modelId="{B3767BF4-72E4-47C2-8625-132B27422B4E}">
      <dgm:prSet phldrT="[Text]" custT="1"/>
      <dgm:spPr/>
      <dgm:t>
        <a:bodyPr/>
        <a:lstStyle/>
        <a:p>
          <a:r>
            <a:rPr lang="en-US" sz="3200" smtClean="0"/>
            <a:t>Section table</a:t>
          </a:r>
          <a:endParaRPr lang="en-US" sz="3200"/>
        </a:p>
      </dgm:t>
    </dgm:pt>
    <dgm:pt modelId="{F7A7769D-DDE3-4B4E-9A92-F09DDCDCE1A6}" type="parTrans" cxnId="{BE7AC4AF-E613-473F-97FE-03C11AFE80E6}">
      <dgm:prSet/>
      <dgm:spPr/>
      <dgm:t>
        <a:bodyPr/>
        <a:lstStyle/>
        <a:p>
          <a:endParaRPr lang="en-US"/>
        </a:p>
      </dgm:t>
    </dgm:pt>
    <dgm:pt modelId="{A979C514-44BC-433D-9144-D9F47C56F167}">
      <dgm:prSet phldrT="[Text]"/>
      <dgm:spPr/>
      <dgm:t>
        <a:bodyPr/>
        <a:lstStyle/>
        <a:p>
          <a:r>
            <a:rPr lang="en-US" smtClean="0"/>
            <a:t>Types </a:t>
          </a:r>
          <a:endParaRPr lang="en-US"/>
        </a:p>
      </dgm:t>
    </dgm:pt>
    <dgm:pt modelId="{2E5511B8-443B-413D-938F-8D793CCEA227}" type="sibTrans" cxnId="{BE7AC4AF-E613-473F-97FE-03C11AFE80E6}">
      <dgm:prSet/>
      <dgm:spPr/>
      <dgm:t>
        <a:bodyPr/>
        <a:lstStyle/>
        <a:p>
          <a:endParaRPr lang="en-US"/>
        </a:p>
      </dgm:t>
    </dgm:pt>
    <dgm:pt modelId="{8DA3E345-E1B4-4C08-A310-D4E94560E0D6}" type="parTrans" cxnId="{F21B7EC3-B5E7-4D86-BD9C-BC3B8203C5E1}">
      <dgm:prSet/>
      <dgm:spPr/>
      <dgm:t>
        <a:bodyPr/>
        <a:lstStyle/>
        <a:p>
          <a:endParaRPr/>
        </a:p>
      </dgm:t>
    </dgm:pt>
    <dgm:pt modelId="{B2357830-57E9-4AE8-B2CD-7A9C8FCC8466}">
      <dgm:prSet phldrT="[Text]"/>
      <dgm:spPr/>
      <dgm:t>
        <a:bodyPr/>
        <a:lstStyle/>
        <a:p>
          <a:r>
            <a:rPr lang="en-US" smtClean="0"/>
            <a:t>Departments</a:t>
          </a:r>
          <a:endParaRPr lang="en-US"/>
        </a:p>
      </dgm:t>
    </dgm:pt>
    <dgm:pt modelId="{F85DF1FF-236C-4C2F-AB0E-E4869D174622}" type="sibTrans" cxnId="{F21B7EC3-B5E7-4D86-BD9C-BC3B8203C5E1}">
      <dgm:prSet/>
      <dgm:spPr/>
      <dgm:t>
        <a:bodyPr/>
        <a:lstStyle/>
        <a:p>
          <a:endParaRPr/>
        </a:p>
      </dgm:t>
    </dgm:pt>
    <dgm:pt modelId="{962498C2-2C8C-4BFA-BC87-099B6B406D8B}" type="sibTrans" cxnId="{F27ABBA3-8E8F-40F6-A5C1-714BBF1A5CAD}">
      <dgm:prSet/>
      <dgm:spPr/>
      <dgm:t>
        <a:bodyPr/>
        <a:lstStyle/>
        <a:p>
          <a:endParaRPr lang="en-US"/>
        </a:p>
      </dgm:t>
    </dgm:pt>
    <dgm:pt modelId="{E87B0D90-B883-4121-B314-1ADC0E801DCC}" type="pres">
      <dgm:prSet presAssocID="{99BDF015-9B90-45D1-8A9C-9671FDFCE514}" presName="Name0" presStyleCnt="0">
        <dgm:presLayoutVars>
          <dgm:dir/>
          <dgm:animLvl val="lvl"/>
          <dgm:resizeHandles/>
        </dgm:presLayoutVars>
      </dgm:prSet>
      <dgm:spPr/>
      <dgm:t>
        <a:bodyPr/>
        <a:lstStyle/>
        <a:p>
          <a:endParaRPr/>
        </a:p>
      </dgm:t>
    </dgm:pt>
    <dgm:pt modelId="{F5F119BA-73D1-44A6-AD8F-C03CFE849CE3}" type="pres">
      <dgm:prSet presAssocID="{B3767BF4-72E4-47C2-8625-132B27422B4E}" presName="linNode" presStyleCnt="0"/>
      <dgm:spPr/>
      <dgm:t>
        <a:bodyPr/>
        <a:lstStyle/>
        <a:p>
          <a:endParaRPr/>
        </a:p>
      </dgm:t>
    </dgm:pt>
    <dgm:pt modelId="{D612CCB4-1B28-4888-935C-E0A583153FEC}" type="pres">
      <dgm:prSet presAssocID="{B3767BF4-72E4-47C2-8625-132B27422B4E}" presName="parentShp" presStyleLbl="node1" presStyleIdx="0" presStyleCnt="1" custScaleX="151471">
        <dgm:presLayoutVars>
          <dgm:bulletEnabled val="1"/>
        </dgm:presLayoutVars>
      </dgm:prSet>
      <dgm:spPr/>
      <dgm:t>
        <a:bodyPr/>
        <a:lstStyle/>
        <a:p>
          <a:endParaRPr/>
        </a:p>
      </dgm:t>
    </dgm:pt>
    <dgm:pt modelId="{FDB31224-9D1F-4647-A1EF-33A37C5728E5}" type="pres">
      <dgm:prSet presAssocID="{B3767BF4-72E4-47C2-8625-132B27422B4E}" presName="childShp" presStyleLbl="bgAccFollowNode1" presStyleIdx="0" presStyleCnt="1" custScaleX="60784">
        <dgm:presLayoutVars>
          <dgm:bulletEnabled val="1"/>
        </dgm:presLayoutVars>
      </dgm:prSet>
      <dgm:spPr/>
      <dgm:t>
        <a:bodyPr/>
        <a:lstStyle/>
        <a:p>
          <a:endParaRPr lang="en-US"/>
        </a:p>
      </dgm:t>
    </dgm:pt>
  </dgm:ptLst>
  <dgm:cxnLst>
    <dgm:cxn modelId="{43948DFE-D192-4DE0-994D-DAB3E16AB375}" type="presOf" srcId="{B2357830-57E9-4AE8-B2CD-7A9C8FCC8466}" destId="{FDB31224-9D1F-4647-A1EF-33A37C5728E5}" srcOrd="0" destOrd="1" presId="urn:microsoft.com/office/officeart/2005/8/layout/vList6"/>
    <dgm:cxn modelId="{8A6B3E1B-D86A-47C7-9A51-7B15A46B5D79}" type="presOf" srcId="{A979C514-44BC-433D-9144-D9F47C56F167}" destId="{FDB31224-9D1F-4647-A1EF-33A37C5728E5}" srcOrd="0" destOrd="0" presId="urn:microsoft.com/office/officeart/2005/8/layout/vList6"/>
    <dgm:cxn modelId="{BC1EDC5E-C02D-480D-A355-FF8A711ED97A}" type="presOf" srcId="{99BDF015-9B90-45D1-8A9C-9671FDFCE514}" destId="{E87B0D90-B883-4121-B314-1ADC0E801DCC}" srcOrd="0" destOrd="0" presId="urn:microsoft.com/office/officeart/2005/8/layout/vList6"/>
    <dgm:cxn modelId="{F27ABBA3-8E8F-40F6-A5C1-714BBF1A5CAD}" srcId="{99BDF015-9B90-45D1-8A9C-9671FDFCE514}" destId="{B3767BF4-72E4-47C2-8625-132B27422B4E}" srcOrd="0" destOrd="0" parTransId="{C463752E-6F44-4879-B4EA-954AD76F4D5E}" sibTransId="{962498C2-2C8C-4BFA-BC87-099B6B406D8B}"/>
    <dgm:cxn modelId="{F21B7EC3-B5E7-4D86-BD9C-BC3B8203C5E1}" srcId="{B3767BF4-72E4-47C2-8625-132B27422B4E}" destId="{B2357830-57E9-4AE8-B2CD-7A9C8FCC8466}" srcOrd="1" destOrd="0" parTransId="{8DA3E345-E1B4-4C08-A310-D4E94560E0D6}" sibTransId="{F85DF1FF-236C-4C2F-AB0E-E4869D174622}"/>
    <dgm:cxn modelId="{0EFDA0C6-543C-4976-A716-DCC16D839BAB}" type="presOf" srcId="{B3767BF4-72E4-47C2-8625-132B27422B4E}" destId="{D612CCB4-1B28-4888-935C-E0A583153FEC}" srcOrd="0" destOrd="0" presId="urn:microsoft.com/office/officeart/2005/8/layout/vList6"/>
    <dgm:cxn modelId="{BE7AC4AF-E613-473F-97FE-03C11AFE80E6}" srcId="{B3767BF4-72E4-47C2-8625-132B27422B4E}" destId="{A979C514-44BC-433D-9144-D9F47C56F167}" srcOrd="0" destOrd="0" parTransId="{F7A7769D-DDE3-4B4E-9A92-F09DDCDCE1A6}" sibTransId="{2E5511B8-443B-413D-938F-8D793CCEA227}"/>
    <dgm:cxn modelId="{C76829DB-7D02-41F3-96EF-07C5A45142FC}" type="presParOf" srcId="{E87B0D90-B883-4121-B314-1ADC0E801DCC}" destId="{F5F119BA-73D1-44A6-AD8F-C03CFE849CE3}" srcOrd="0" destOrd="0" presId="urn:microsoft.com/office/officeart/2005/8/layout/vList6"/>
    <dgm:cxn modelId="{B65ED4B8-4575-41DA-B7F0-43E5780DECA7}" type="presParOf" srcId="{F5F119BA-73D1-44A6-AD8F-C03CFE849CE3}" destId="{D612CCB4-1B28-4888-935C-E0A583153FEC}" srcOrd="0" destOrd="0" presId="urn:microsoft.com/office/officeart/2005/8/layout/vList6"/>
    <dgm:cxn modelId="{21141EC3-7ED3-40BD-84E3-ED9BC703E527}" type="presParOf" srcId="{F5F119BA-73D1-44A6-AD8F-C03CFE849CE3}" destId="{FDB31224-9D1F-4647-A1EF-33A37C5728E5}" srcOrd="1" destOrd="0" presId="urn:microsoft.com/office/officeart/2005/8/layout/vList6"/>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3419C441-3A20-4FCE-9528-22C82783D8B5}" type="datetimeFigureOut">
              <a:rPr lang="en-US" smtClean="0"/>
              <a:pPr/>
              <a:t>7/14/2022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B85E1A6C-D702-4E13-A3C9-F7C8F6108BBF}" type="datetimeFigureOut">
              <a:rPr lang="en-US" smtClean="0"/>
              <a:pPr/>
              <a:t>7/14/2022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B5B4646A-5DE2-434E-9E25-7CF4888884F2}" type="datetimeFigureOut">
              <a:rPr lang="en-US" smtClean="0"/>
              <a:pPr/>
              <a:t>7/14/2022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854A38ED-8790-4D98-87C2-304D02892C1F}" type="datetimeFigureOut">
              <a:rPr lang="en-US" smtClean="0"/>
              <a:pPr/>
              <a:t>7/14/2022</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ACE665B6-2014-4AB2-BA38-A241611E59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54A38ED-8790-4D98-87C2-304D02892C1F}"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CE665B6-2014-4AB2-BA38-A241611E59FC}"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54A38ED-8790-4D98-87C2-304D02892C1F}" type="datetimeFigureOut">
              <a:rPr lang="en-US" smtClean="0"/>
              <a:pPr/>
              <a:t>7/14/2022</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ACE665B6-2014-4AB2-BA38-A241611E59FC}"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54A38ED-8790-4D98-87C2-304D02892C1F}" type="datetimeFigureOut">
              <a:rPr lang="en-US" smtClean="0"/>
              <a:pPr/>
              <a:t>7/14/2022</a:t>
            </a:fld>
            <a:endParaRPr lang="en-US"/>
          </a:p>
        </p:txBody>
      </p:sp>
      <p:sp>
        <p:nvSpPr>
          <p:cNvPr id="10" name="Slide Number Placeholder 9"/>
          <p:cNvSpPr>
            <a:spLocks noGrp="1"/>
          </p:cNvSpPr>
          <p:nvPr>
            <p:ph type="sldNum" sz="quarter" idx="16"/>
          </p:nvPr>
        </p:nvSpPr>
        <p:spPr/>
        <p:txBody>
          <a:bodyPr rtlCol="0"/>
          <a:lstStyle/>
          <a:p>
            <a:fld id="{ACE665B6-2014-4AB2-BA38-A241611E59FC}"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54A38ED-8790-4D98-87C2-304D02892C1F}" type="datetimeFigureOut">
              <a:rPr lang="en-US" smtClean="0"/>
              <a:pPr/>
              <a:t>7/14/2022</a:t>
            </a:fld>
            <a:endParaRPr lang="en-US"/>
          </a:p>
        </p:txBody>
      </p:sp>
      <p:sp>
        <p:nvSpPr>
          <p:cNvPr id="12" name="Slide Number Placeholder 11"/>
          <p:cNvSpPr>
            <a:spLocks noGrp="1"/>
          </p:cNvSpPr>
          <p:nvPr>
            <p:ph type="sldNum" sz="quarter" idx="16"/>
          </p:nvPr>
        </p:nvSpPr>
        <p:spPr/>
        <p:txBody>
          <a:bodyPr rtlCol="0"/>
          <a:lstStyle/>
          <a:p>
            <a:fld id="{ACE665B6-2014-4AB2-BA38-A241611E59FC}"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4A38ED-8790-4D98-87C2-304D02892C1F}" type="datetimeFigureOut">
              <a:rPr lang="en-US" smtClean="0"/>
              <a:pPr/>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CE665B6-2014-4AB2-BA38-A241611E59F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A38ED-8790-4D98-87C2-304D02892C1F}" type="datetimeFigureOut">
              <a:rPr lang="en-US" smtClean="0"/>
              <a:pPr/>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ACE665B6-2014-4AB2-BA38-A241611E59F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4A38ED-8790-4D98-87C2-304D02892C1F}"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CE665B6-2014-4AB2-BA38-A241611E59FC}"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F7677B13-733D-4129-9020-E48C3AF10637}" type="datetimeFigureOut">
              <a:rPr lang="en-US" smtClean="0"/>
              <a:pPr/>
              <a:t>7/14/2022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854A38ED-8790-4D98-87C2-304D02892C1F}" type="datetimeFigureOut">
              <a:rPr lang="en-US" smtClean="0"/>
              <a:pPr/>
              <a:t>7/14/2022</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ACE665B6-2014-4AB2-BA38-A241611E59FC}"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4A38ED-8790-4D98-87C2-304D02892C1F}"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665B6-2014-4AB2-BA38-A241611E59F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854A38ED-8790-4D98-87C2-304D02892C1F}" type="datetimeFigureOut">
              <a:rPr lang="en-US" smtClean="0"/>
              <a:pPr/>
              <a:t>7/14/2022</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ACE665B6-2014-4AB2-BA38-A241611E59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CBCE95AF-F66D-4277-9537-908704DDEC9C}" type="datetimeFigureOut">
              <a:rPr lang="en-US" smtClean="0"/>
              <a:pPr/>
              <a:t>7/14/2022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87501286-A20B-4170-B4B0-3FFA7A3BFFA6}" type="datetimeFigureOut">
              <a:rPr lang="en-US" smtClean="0"/>
              <a:pPr/>
              <a:t>7/14/2022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B177CEB6-A088-4555-95AB-0E0E3824F21A}" type="datetimeFigureOut">
              <a:rPr lang="en-US" smtClean="0"/>
              <a:pPr/>
              <a:t>7/14/2022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EFF70C6-94DA-4FAA-B302-4AB07CBADE39}" type="datetimeFigureOut">
              <a:rPr lang="en-US" smtClean="0"/>
              <a:pPr/>
              <a:t>7/14/2022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A373EEA-D50B-43C4-B0CA-E6AE6B241B75}" type="datetimeFigureOut">
              <a:rPr lang="en-US" smtClean="0"/>
              <a:pPr/>
              <a:t>7/14/2022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50A259DF-595C-453F-8CB5-670F044CDA31}" type="datetimeFigureOut">
              <a:rPr lang="en-US" smtClean="0"/>
              <a:pPr/>
              <a:t>7/14/2022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535DC85-AC6E-4D9E-911D-54A7B3BB1B81}" type="datetimeFigureOut">
              <a:rPr lang="en-US" smtClean="0"/>
              <a:pPr/>
              <a:t>7/14/2022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7/14/2022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E8FD0B7A-F5DD-4F40-B4CB-3B2C354B893A}" type="datetimeFigureOut">
              <a:rPr lang="en-US" smtClean="0"/>
              <a:pPr/>
              <a:t>7/14/2022</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diagramLayout" Target="../diagrams/layout2.xml"/><Relationship Id="rId7" Type="http://schemas.openxmlformats.org/officeDocument/2006/relationships/diagramLayout" Target="../diagrams/layout3.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openxmlformats.org/officeDocument/2006/relationships/diagramData" Target="../diagrams/data3.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Colors" Target="../diagrams/colors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7FEC9F0-427F-A6E7-274C-BC0EA09FB2B2}"/>
              </a:ext>
            </a:extLst>
          </p:cNvPr>
          <p:cNvSpPr>
            <a:spLocks noGrp="1"/>
          </p:cNvSpPr>
          <p:nvPr>
            <p:ph type="ctrTitle"/>
          </p:nvPr>
        </p:nvSpPr>
        <p:spPr>
          <a:xfrm>
            <a:off x="1507067" y="-204186"/>
            <a:ext cx="7766936" cy="2228295"/>
          </a:xfrm>
          <a:ln>
            <a:noFill/>
          </a:ln>
        </p:spPr>
        <p:txBody>
          <a:bodyPr/>
          <a:lstStyle/>
          <a:p>
            <a:pPr algn="ctr"/>
            <a:r>
              <a:rPr lang="en-US" sz="4000" b="1" dirty="0"/>
              <a:t>STUDENT GRIEVENCE REDRESSAL  SYSTEM </a:t>
            </a:r>
            <a:endParaRPr lang="en-IN" sz="4000" b="1" dirty="0"/>
          </a:p>
        </p:txBody>
      </p:sp>
      <p:sp>
        <p:nvSpPr>
          <p:cNvPr id="3" name="Subtit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C3F1FCF-24AC-9344-89E6-5A5B6115E377}"/>
              </a:ext>
            </a:extLst>
          </p:cNvPr>
          <p:cNvSpPr>
            <a:spLocks noGrp="1"/>
          </p:cNvSpPr>
          <p:nvPr>
            <p:ph type="subTitle" idx="1"/>
          </p:nvPr>
        </p:nvSpPr>
        <p:spPr>
          <a:xfrm>
            <a:off x="7945515" y="3116062"/>
            <a:ext cx="3506679" cy="2522738"/>
          </a:xfrm>
        </p:spPr>
        <p:txBody>
          <a:bodyPr>
            <a:normAutofit fontScale="85000" lnSpcReduction="20000"/>
          </a:bodyPr>
          <a:lstStyle/>
          <a:p>
            <a:r>
              <a:rPr lang="en-US" dirty="0"/>
              <a:t>TEAM MEMBERS :-</a:t>
            </a:r>
          </a:p>
          <a:p>
            <a:r>
              <a:rPr lang="en-US" dirty="0"/>
              <a:t>G.  </a:t>
            </a:r>
            <a:r>
              <a:rPr lang="en-US" dirty="0" err="1"/>
              <a:t>R.V.Satyanarayana</a:t>
            </a:r>
            <a:endParaRPr lang="en-US" dirty="0"/>
          </a:p>
          <a:p>
            <a:r>
              <a:rPr lang="en-US" dirty="0"/>
              <a:t>k.  </a:t>
            </a:r>
            <a:r>
              <a:rPr lang="en-US" dirty="0" err="1"/>
              <a:t>Jyothika</a:t>
            </a:r>
            <a:endParaRPr lang="en-US" dirty="0"/>
          </a:p>
          <a:p>
            <a:r>
              <a:rPr lang="en-US" dirty="0"/>
              <a:t>p. </a:t>
            </a:r>
            <a:r>
              <a:rPr lang="en-US" dirty="0" err="1"/>
              <a:t>Gaytahri</a:t>
            </a:r>
            <a:endParaRPr lang="en-US" dirty="0"/>
          </a:p>
          <a:p>
            <a:r>
              <a:rPr lang="en-US" dirty="0"/>
              <a:t>G .</a:t>
            </a:r>
            <a:r>
              <a:rPr lang="en-US" dirty="0" err="1"/>
              <a:t>gayathri</a:t>
            </a:r>
            <a:endParaRPr lang="en-US" dirty="0"/>
          </a:p>
          <a:p>
            <a:r>
              <a:rPr lang="en-US" dirty="0" smtClean="0"/>
              <a:t>B</a:t>
            </a:r>
            <a:r>
              <a:rPr lang="en-US" dirty="0" smtClean="0"/>
              <a:t>. </a:t>
            </a:r>
            <a:r>
              <a:rPr lang="en-US" dirty="0" err="1"/>
              <a:t>gowtham</a:t>
            </a:r>
            <a:endParaRPr lang="en-US" dirty="0"/>
          </a:p>
          <a:p>
            <a:r>
              <a:rPr lang="en-US" dirty="0"/>
              <a:t>G</a:t>
            </a:r>
            <a:r>
              <a:rPr lang="en-US" dirty="0" smtClean="0"/>
              <a:t>. </a:t>
            </a:r>
            <a:r>
              <a:rPr lang="en-US" dirty="0" err="1"/>
              <a:t>Madhu</a:t>
            </a:r>
            <a:endParaRPr lang="en-US" dirty="0"/>
          </a:p>
          <a:p>
            <a:endParaRPr lang="en-IN" dirty="0"/>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6116770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Middle ware </a:t>
            </a:r>
            <a:endParaRPr lang="en-US"/>
          </a:p>
        </p:txBody>
      </p:sp>
      <p:sp>
        <p:nvSpPr>
          <p:cNvPr id="3" name="Content Placeholder 2"/>
          <p:cNvSpPr>
            <a:spLocks noGrp="1"/>
          </p:cNvSpPr>
          <p:nvPr>
            <p:ph sz="quarter" idx="1"/>
          </p:nvPr>
        </p:nvSpPr>
        <p:spPr/>
        <p:txBody>
          <a:bodyPr/>
          <a:lstStyle/>
          <a:p>
            <a:endParaRPr lang="en-US"/>
          </a:p>
        </p:txBody>
      </p:sp>
      <p:sp>
        <p:nvSpPr>
          <p:cNvPr id="5" name="TextBox 4"/>
          <p:cNvSpPr txBox="1"/>
          <p:nvPr/>
        </p:nvSpPr>
        <p:spPr>
          <a:xfrm>
            <a:off x="1066800" y="4038600"/>
            <a:ext cx="2133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Login Action</a:t>
            </a:r>
            <a:endParaRPr lang="en-US"/>
          </a:p>
        </p:txBody>
      </p:sp>
      <p:sp>
        <p:nvSpPr>
          <p:cNvPr id="6" name="Rectangle 5"/>
          <p:cNvSpPr/>
          <p:nvPr/>
        </p:nvSpPr>
        <p:spPr>
          <a:xfrm>
            <a:off x="914400" y="3810000"/>
            <a:ext cx="2590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8" name="Bent Arrow 7"/>
          <p:cNvSpPr/>
          <p:nvPr/>
        </p:nvSpPr>
        <p:spPr>
          <a:xfrm>
            <a:off x="2286000" y="2667000"/>
            <a:ext cx="1371600" cy="1143000"/>
          </a:xfrm>
          <a:prstGeom prst="ben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solidFill>
                <a:schemeClr val="tx1"/>
              </a:solidFill>
            </a:endParaRPr>
          </a:p>
        </p:txBody>
      </p:sp>
      <p:sp>
        <p:nvSpPr>
          <p:cNvPr id="9" name="TextBox 8"/>
          <p:cNvSpPr txBox="1"/>
          <p:nvPr/>
        </p:nvSpPr>
        <p:spPr>
          <a:xfrm>
            <a:off x="3657600" y="2667000"/>
            <a:ext cx="3581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Based on User type </a:t>
            </a:r>
            <a:endParaRPr lang="en-US"/>
          </a:p>
        </p:txBody>
      </p:sp>
      <p:sp>
        <p:nvSpPr>
          <p:cNvPr id="10" name="Rounded Rectangle 9"/>
          <p:cNvSpPr/>
          <p:nvPr/>
        </p:nvSpPr>
        <p:spPr>
          <a:xfrm>
            <a:off x="3657600" y="2590800"/>
            <a:ext cx="3581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11" name="Down Arrow 10"/>
          <p:cNvSpPr/>
          <p:nvPr/>
        </p:nvSpPr>
        <p:spPr>
          <a:xfrm>
            <a:off x="5334000" y="3124200"/>
            <a:ext cx="228600" cy="1143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12" name="TextBox 11"/>
          <p:cNvSpPr txBox="1"/>
          <p:nvPr/>
        </p:nvSpPr>
        <p:spPr>
          <a:xfrm>
            <a:off x="3962400" y="4419600"/>
            <a:ext cx="29718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Login page</a:t>
            </a:r>
            <a:endParaRPr lang="en-US"/>
          </a:p>
        </p:txBody>
      </p:sp>
      <p:sp>
        <p:nvSpPr>
          <p:cNvPr id="13" name="Rounded Rectangle 12"/>
          <p:cNvSpPr/>
          <p:nvPr/>
        </p:nvSpPr>
        <p:spPr>
          <a:xfrm>
            <a:off x="3810000" y="4343400"/>
            <a:ext cx="32766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endParaRPr lang="en-US"/>
          </a:p>
        </p:txBody>
      </p:sp>
      <p:sp>
        <p:nvSpPr>
          <p:cNvPr id="4" name="TextBox 3"/>
          <p:cNvSpPr txBox="1"/>
          <p:nvPr/>
        </p:nvSpPr>
        <p:spPr>
          <a:xfrm>
            <a:off x="990600" y="3200401"/>
            <a:ext cx="2057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Handler dashboard</a:t>
            </a:r>
            <a:endParaRPr lang="en-US"/>
          </a:p>
        </p:txBody>
      </p:sp>
      <p:sp>
        <p:nvSpPr>
          <p:cNvPr id="5" name="Rectangle 4"/>
          <p:cNvSpPr/>
          <p:nvPr/>
        </p:nvSpPr>
        <p:spPr>
          <a:xfrm>
            <a:off x="838200" y="3048000"/>
            <a:ext cx="23622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cxnSp>
        <p:nvCxnSpPr>
          <p:cNvPr id="52" name="Elbow Connector 51"/>
          <p:cNvCxnSpPr/>
          <p:nvPr/>
        </p:nvCxnSpPr>
        <p:spPr>
          <a:xfrm>
            <a:off x="3200400" y="3429000"/>
            <a:ext cx="12954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 idx="3"/>
          </p:cNvCxnSpPr>
          <p:nvPr/>
        </p:nvCxnSpPr>
        <p:spPr>
          <a:xfrm flipV="1">
            <a:off x="3200400" y="2514600"/>
            <a:ext cx="1295400" cy="876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572000" y="2438400"/>
            <a:ext cx="2133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Assign data</a:t>
            </a:r>
            <a:endParaRPr lang="en-US"/>
          </a:p>
        </p:txBody>
      </p:sp>
      <p:sp>
        <p:nvSpPr>
          <p:cNvPr id="69" name="Rounded Rectangle 68"/>
          <p:cNvSpPr/>
          <p:nvPr/>
        </p:nvSpPr>
        <p:spPr>
          <a:xfrm>
            <a:off x="4495800" y="2438400"/>
            <a:ext cx="2209800" cy="381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70" name="TextBox 69"/>
          <p:cNvSpPr txBox="1"/>
          <p:nvPr/>
        </p:nvSpPr>
        <p:spPr>
          <a:xfrm>
            <a:off x="4572000" y="4191000"/>
            <a:ext cx="22098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Status update </a:t>
            </a:r>
            <a:endParaRPr lang="en-US"/>
          </a:p>
        </p:txBody>
      </p:sp>
      <p:sp>
        <p:nvSpPr>
          <p:cNvPr id="71" name="Rounded Rectangle 70"/>
          <p:cNvSpPr/>
          <p:nvPr/>
        </p:nvSpPr>
        <p:spPr>
          <a:xfrm>
            <a:off x="4495800" y="4191000"/>
            <a:ext cx="2209800" cy="381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endParaRPr lang="en-US"/>
          </a:p>
        </p:txBody>
      </p:sp>
      <p:sp>
        <p:nvSpPr>
          <p:cNvPr id="4" name="TextBox 3"/>
          <p:cNvSpPr txBox="1"/>
          <p:nvPr/>
        </p:nvSpPr>
        <p:spPr>
          <a:xfrm>
            <a:off x="1295400" y="3352800"/>
            <a:ext cx="2057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Principal </a:t>
            </a:r>
            <a:endParaRPr lang="en-US"/>
          </a:p>
        </p:txBody>
      </p:sp>
      <p:sp>
        <p:nvSpPr>
          <p:cNvPr id="5" name="Oval 4"/>
          <p:cNvSpPr/>
          <p:nvPr/>
        </p:nvSpPr>
        <p:spPr>
          <a:xfrm>
            <a:off x="1447800" y="3124200"/>
            <a:ext cx="16764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6" name="Left Arrow Callout 5"/>
          <p:cNvSpPr/>
          <p:nvPr/>
        </p:nvSpPr>
        <p:spPr>
          <a:xfrm>
            <a:off x="3124200" y="2971800"/>
            <a:ext cx="3048000" cy="1143000"/>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7" name="TextBox 6"/>
          <p:cNvSpPr txBox="1"/>
          <p:nvPr/>
        </p:nvSpPr>
        <p:spPr>
          <a:xfrm>
            <a:off x="4343400" y="3276601"/>
            <a:ext cx="1752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Only view action of reports</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sz="quarter" idx="1"/>
          </p:nvPr>
        </p:nvSpPr>
        <p:spPr/>
        <p:txBody>
          <a:bodyPr/>
          <a:lstStyle/>
          <a:p>
            <a:endParaRPr lang="en-US"/>
          </a:p>
        </p:txBody>
      </p:sp>
      <p:sp>
        <p:nvSpPr>
          <p:cNvPr id="4" name="Flowchart: Alternate Process 3"/>
          <p:cNvSpPr/>
          <p:nvPr/>
        </p:nvSpPr>
        <p:spPr>
          <a:xfrm>
            <a:off x="1371600" y="2819400"/>
            <a:ext cx="2057400" cy="1066800"/>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6" name="TextBox 5"/>
          <p:cNvSpPr txBox="1"/>
          <p:nvPr/>
        </p:nvSpPr>
        <p:spPr>
          <a:xfrm>
            <a:off x="1371600" y="2895602"/>
            <a:ext cx="20574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Admin login </a:t>
            </a:r>
          </a:p>
          <a:p>
            <a:pPr algn="ctr"/>
            <a:r>
              <a:rPr lang="en-US" smtClean="0"/>
              <a:t>Action</a:t>
            </a:r>
            <a:endParaRPr lang="en-US"/>
          </a:p>
        </p:txBody>
      </p:sp>
      <p:cxnSp>
        <p:nvCxnSpPr>
          <p:cNvPr id="8" name="Elbow Connector 7"/>
          <p:cNvCxnSpPr/>
          <p:nvPr/>
        </p:nvCxnSpPr>
        <p:spPr>
          <a:xfrm>
            <a:off x="3429000" y="3657600"/>
            <a:ext cx="1828800" cy="15056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3"/>
          </p:cNvCxnSpPr>
          <p:nvPr/>
        </p:nvCxnSpPr>
        <p:spPr>
          <a:xfrm flipV="1">
            <a:off x="3429000" y="1905000"/>
            <a:ext cx="1828800" cy="13137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10200" y="1752600"/>
            <a:ext cx="2743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Grievance Management </a:t>
            </a:r>
            <a:endParaRPr lang="en-US"/>
          </a:p>
        </p:txBody>
      </p:sp>
      <p:sp>
        <p:nvSpPr>
          <p:cNvPr id="12" name="Rectangle 11"/>
          <p:cNvSpPr/>
          <p:nvPr/>
        </p:nvSpPr>
        <p:spPr>
          <a:xfrm>
            <a:off x="5257800" y="1676400"/>
            <a:ext cx="2895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13" name="TextBox 12"/>
          <p:cNvSpPr txBox="1"/>
          <p:nvPr/>
        </p:nvSpPr>
        <p:spPr>
          <a:xfrm>
            <a:off x="5257800" y="4953000"/>
            <a:ext cx="2438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Report Generation</a:t>
            </a:r>
            <a:endParaRPr lang="en-US"/>
          </a:p>
        </p:txBody>
      </p:sp>
      <p:sp>
        <p:nvSpPr>
          <p:cNvPr id="14" name="Rectangle 13"/>
          <p:cNvSpPr/>
          <p:nvPr/>
        </p:nvSpPr>
        <p:spPr>
          <a:xfrm>
            <a:off x="5257800" y="4953000"/>
            <a:ext cx="2438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r>
              <a:rPr lang="en-US" smtClean="0"/>
              <a:t>s</a:t>
            </a:r>
            <a:endParaRPr lang="en-US"/>
          </a:p>
        </p:txBody>
      </p:sp>
      <p:cxnSp>
        <p:nvCxnSpPr>
          <p:cNvPr id="16" name="Straight Arrow Connector 15"/>
          <p:cNvCxnSpPr/>
          <p:nvPr/>
        </p:nvCxnSpPr>
        <p:spPr>
          <a:xfrm>
            <a:off x="4343400" y="2667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57800" y="2514600"/>
            <a:ext cx="2362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User Management</a:t>
            </a:r>
            <a:endParaRPr lang="en-US"/>
          </a:p>
        </p:txBody>
      </p:sp>
      <p:sp>
        <p:nvSpPr>
          <p:cNvPr id="18" name="Rectangle 17"/>
          <p:cNvSpPr/>
          <p:nvPr/>
        </p:nvSpPr>
        <p:spPr>
          <a:xfrm>
            <a:off x="5257800" y="2514600"/>
            <a:ext cx="2362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cxnSp>
        <p:nvCxnSpPr>
          <p:cNvPr id="19" name="Straight Arrow Connector 18"/>
          <p:cNvCxnSpPr/>
          <p:nvPr/>
        </p:nvCxnSpPr>
        <p:spPr>
          <a:xfrm>
            <a:off x="4343400" y="4267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4038601"/>
            <a:ext cx="22098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Section Management</a:t>
            </a:r>
            <a:endParaRPr lang="en-US"/>
          </a:p>
        </p:txBody>
      </p:sp>
      <p:sp>
        <p:nvSpPr>
          <p:cNvPr id="21" name="Rectangle 20"/>
          <p:cNvSpPr/>
          <p:nvPr/>
        </p:nvSpPr>
        <p:spPr>
          <a:xfrm>
            <a:off x="5334000" y="4038600"/>
            <a:ext cx="2362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Date base</a:t>
            </a:r>
            <a:endParaRPr lang="en-US"/>
          </a:p>
        </p:txBody>
      </p:sp>
      <p:graphicFrame>
        <p:nvGraphicFramePr>
          <p:cNvPr id="4" name="Content Placeholder 3"/>
          <p:cNvGraphicFramePr>
            <a:graphicFrameLocks noGrp="1"/>
          </p:cNvGraphicFramePr>
          <p:nvPr>
            <p:ph sz="quarter" idx="1"/>
          </p:nvPr>
        </p:nvGraphicFramePr>
        <p:xfrm>
          <a:off x="457200" y="1600200"/>
          <a:ext cx="8077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685800" y="4648200"/>
          <a:ext cx="5181600" cy="812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Required tools</a:t>
            </a:r>
            <a:endParaRPr lang="en-US"/>
          </a:p>
        </p:txBody>
      </p:sp>
      <p:graphicFrame>
        <p:nvGraphicFramePr>
          <p:cNvPr id="4" name="Content Placeholder 3"/>
          <p:cNvGraphicFramePr>
            <a:graphicFrameLocks noGrp="1"/>
          </p:cNvGraphicFramePr>
          <p:nvPr>
            <p:ph sz="quarter" idx="1"/>
          </p:nvPr>
        </p:nvGraphicFramePr>
        <p:xfrm>
          <a:off x="817563" y="1600200"/>
          <a:ext cx="10871202" cy="2032000"/>
        </p:xfrm>
        <a:graphic>
          <a:graphicData uri="http://schemas.openxmlformats.org/drawingml/2006/table">
            <a:tbl>
              <a:tblPr firstRow="1" bandRow="1">
                <a:tableStyleId>{073A0DAA-6AF3-43AB-8588-CEC1D06C72B9}</a:tableStyleId>
              </a:tblPr>
              <a:tblGrid>
                <a:gridCol w="5536261"/>
                <a:gridCol w="5334941"/>
              </a:tblGrid>
              <a:tr h="558800">
                <a:tc>
                  <a:txBody>
                    <a:bodyPr/>
                    <a:lstStyle/>
                    <a:p>
                      <a:endParaRPr lang="en-US"/>
                    </a:p>
                  </a:txBody>
                  <a:tcPr marL="120791" marR="1207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120791" marR="1207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8800">
                <a:tc>
                  <a:txBody>
                    <a:bodyPr/>
                    <a:lstStyle/>
                    <a:p>
                      <a:r>
                        <a:rPr lang="en-US" smtClean="0"/>
                        <a:t>Frontend (login &amp;view page)</a:t>
                      </a:r>
                      <a:endParaRPr lang="en-US"/>
                    </a:p>
                  </a:txBody>
                  <a:tcPr marL="120791" marR="1207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Angular</a:t>
                      </a:r>
                      <a:endParaRPr lang="en-US"/>
                    </a:p>
                  </a:txBody>
                  <a:tcPr marL="120791" marR="1207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8800">
                <a:tc>
                  <a:txBody>
                    <a:bodyPr/>
                    <a:lstStyle/>
                    <a:p>
                      <a:r>
                        <a:rPr lang="en-US" smtClean="0"/>
                        <a:t>Middle ware (Business</a:t>
                      </a:r>
                      <a:r>
                        <a:rPr lang="en-US" baseline="0" smtClean="0"/>
                        <a:t> logic) </a:t>
                      </a:r>
                    </a:p>
                    <a:p>
                      <a:r>
                        <a:rPr lang="en-US" baseline="0" smtClean="0"/>
                        <a:t>Application programming interface request</a:t>
                      </a:r>
                    </a:p>
                    <a:p>
                      <a:r>
                        <a:rPr lang="en-US" baseline="0" smtClean="0"/>
                        <a:t>AWS</a:t>
                      </a:r>
                      <a:endParaRPr lang="en-US"/>
                    </a:p>
                  </a:txBody>
                  <a:tcPr marL="120791" marR="1207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Java</a:t>
                      </a:r>
                      <a:r>
                        <a:rPr lang="en-US" baseline="0" smtClean="0"/>
                        <a:t> ,spring boot</a:t>
                      </a:r>
                    </a:p>
                    <a:p>
                      <a:r>
                        <a:rPr lang="en-US" smtClean="0"/>
                        <a:t>Micro services</a:t>
                      </a:r>
                    </a:p>
                    <a:p>
                      <a:r>
                        <a:rPr lang="en-US" smtClean="0"/>
                        <a:t>cloud</a:t>
                      </a:r>
                      <a:endParaRPr lang="en-US"/>
                    </a:p>
                  </a:txBody>
                  <a:tcPr marL="120791" marR="1207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753BC52-BA75-8DFC-4E11-04380B313A46}"/>
              </a:ext>
            </a:extLst>
          </p:cNvPr>
          <p:cNvSpPr>
            <a:spLocks noGrp="1"/>
          </p:cNvSpPr>
          <p:nvPr>
            <p:ph type="title"/>
          </p:nvPr>
        </p:nvSpPr>
        <p:spPr>
          <a:xfrm>
            <a:off x="1066800" y="457200"/>
            <a:ext cx="8761413" cy="706964"/>
          </a:xfrm>
        </p:spPr>
        <p:txBody>
          <a:bodyPr>
            <a:normAutofit fontScale="90000"/>
          </a:bodyPr>
          <a:lstStyle/>
          <a:p>
            <a:r>
              <a:rPr lang="en-US" dirty="0"/>
              <a:t>ABSTRACT</a:t>
            </a:r>
            <a:endParaRPr lang="en-IN" dirty="0"/>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55F57A8-28F3-3E17-058B-D1B662BE0E2D}"/>
              </a:ext>
            </a:extLst>
          </p:cNvPr>
          <p:cNvSpPr>
            <a:spLocks noGrp="1"/>
          </p:cNvSpPr>
          <p:nvPr>
            <p:ph sz="quarter" idx="1"/>
          </p:nvPr>
        </p:nvSpPr>
        <p:spPr>
          <a:xfrm>
            <a:off x="1154955" y="2317073"/>
            <a:ext cx="8825659" cy="4367812"/>
          </a:xfrm>
        </p:spPr>
        <p:txBody>
          <a:bodyPr>
            <a:normAutofit/>
          </a:bodyPr>
          <a:lstStyle/>
          <a:p>
            <a:r>
              <a:rPr lang="en-US" sz="1800" dirty="0">
                <a:effectLst/>
                <a:latin typeface="Calibri" panose="020F0502020204030204" pitchFamily="34" charset="0"/>
                <a:ea typeface="Calibri" panose="020F0502020204030204" pitchFamily="34" charset="0"/>
                <a:cs typeface="Mangal"/>
              </a:rPr>
              <a:t>Student satisfaction is a major concern for any educational institute.</a:t>
            </a:r>
          </a:p>
          <a:p>
            <a:pPr>
              <a:buNone/>
            </a:pPr>
            <a:r>
              <a:rPr lang="en-US" sz="1800" dirty="0" smtClean="0">
                <a:effectLst/>
                <a:latin typeface="Calibri" panose="020F0502020204030204" pitchFamily="34" charset="0"/>
                <a:ea typeface="Calibri" panose="020F0502020204030204" pitchFamily="34" charset="0"/>
                <a:cs typeface="Mangal"/>
              </a:rPr>
              <a:t>  </a:t>
            </a:r>
            <a:r>
              <a:rPr lang="en-US" sz="1800" dirty="0">
                <a:effectLst/>
                <a:latin typeface="Calibri" panose="020F0502020204030204" pitchFamily="34" charset="0"/>
                <a:ea typeface="Calibri" panose="020F0502020204030204" pitchFamily="34" charset="0"/>
                <a:cs typeface="Mangal"/>
              </a:rPr>
              <a:t>However, many a time the students fail to express their concerns &amp; issues or fail to reach out for proper support from the organization.</a:t>
            </a:r>
          </a:p>
          <a:p>
            <a:r>
              <a:rPr lang="en-US" sz="1800" dirty="0">
                <a:effectLst/>
                <a:latin typeface="Calibri" panose="020F0502020204030204" pitchFamily="34" charset="0"/>
                <a:ea typeface="Calibri" panose="020F0502020204030204" pitchFamily="34" charset="0"/>
                <a:cs typeface="Mangal"/>
              </a:rPr>
              <a:t> Neither is there any system to address the conflicts or issues faced by the students. This eventually leads to students' dissatisfaction.</a:t>
            </a:r>
          </a:p>
          <a:p>
            <a:r>
              <a:rPr lang="en-US" sz="1800" dirty="0">
                <a:effectLst/>
                <a:latin typeface="Calibri" panose="020F0502020204030204" pitchFamily="34" charset="0"/>
                <a:ea typeface="Calibri" panose="020F0502020204030204" pitchFamily="34" charset="0"/>
                <a:cs typeface="Mangal"/>
              </a:rPr>
              <a:t> Hence, to maintain the dignity of the college or institute by ensuring a conflict-free atmosphere by promoting good student-teacher relationships we have developed a Student Grievance System that will address the students' issues &amp; grievances.</a:t>
            </a:r>
          </a:p>
          <a:p>
            <a:r>
              <a:rPr lang="en-US" sz="1800" dirty="0">
                <a:effectLst/>
                <a:latin typeface="Calibri" panose="020F0502020204030204" pitchFamily="34" charset="0"/>
                <a:ea typeface="Calibri" panose="020F0502020204030204" pitchFamily="34" charset="0"/>
                <a:cs typeface="Mangal"/>
              </a:rPr>
              <a:t> The students can lodge their complaints through this system which will be redressed by the institute.</a:t>
            </a:r>
          </a:p>
          <a:p>
            <a:r>
              <a:rPr lang="en-US" sz="1800" dirty="0">
                <a:effectLst/>
                <a:latin typeface="Calibri" panose="020F0502020204030204" pitchFamily="34" charset="0"/>
                <a:ea typeface="Calibri" panose="020F0502020204030204" pitchFamily="34" charset="0"/>
                <a:cs typeface="Mangal"/>
              </a:rPr>
              <a:t> This python-based student grievance cell will also look into matters of harassment thus creating a protective environment for students.</a:t>
            </a:r>
            <a:endParaRPr lang="en-IN" sz="1800" dirty="0">
              <a:effectLst/>
              <a:latin typeface="Calibri" panose="020F0502020204030204" pitchFamily="34" charset="0"/>
              <a:ea typeface="Calibri" panose="020F0502020204030204" pitchFamily="34" charset="0"/>
              <a:cs typeface="Mangal"/>
            </a:endParaRPr>
          </a:p>
          <a:p>
            <a:endParaRPr lang="en-IN" dirty="0"/>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7864721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DEDE343-EBDE-FBBA-A8EE-B428DAF87CE3}"/>
              </a:ext>
            </a:extLst>
          </p:cNvPr>
          <p:cNvSpPr>
            <a:spLocks noGrp="1"/>
          </p:cNvSpPr>
          <p:nvPr>
            <p:ph type="title"/>
          </p:nvPr>
        </p:nvSpPr>
        <p:spPr/>
        <p:txBody>
          <a:bodyPr/>
          <a:lstStyle/>
          <a:p>
            <a:r>
              <a:rPr lang="en-US"/>
              <a:t>WORKING OF THE PROJECT</a:t>
            </a:r>
            <a:endParaRPr lang="en-IN"/>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3808C42-388C-0CA6-D04B-F67042F1760A}"/>
              </a:ext>
            </a:extLst>
          </p:cNvPr>
          <p:cNvSpPr>
            <a:spLocks noGrp="1"/>
          </p:cNvSpPr>
          <p:nvPr>
            <p:ph sz="quarter" idx="1"/>
          </p:nvPr>
        </p:nvSpPr>
        <p:spPr>
          <a:xfrm>
            <a:off x="1154955" y="2603500"/>
            <a:ext cx="8825659" cy="2776368"/>
          </a:xfrm>
        </p:spPr>
        <p:txBody>
          <a:bodyPr>
            <a:norm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Mangal"/>
              </a:rPr>
              <a:t>The system functions to look into the grievances lodged by any student.</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Mangal"/>
              </a:rPr>
              <a:t> Students may approach the cell to voice their grievances regarding academic matters, health services, library and other services. </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Mangal"/>
              </a:rPr>
              <a:t>Anyone with a genuine grievance may approach the </a:t>
            </a:r>
            <a:r>
              <a:rPr lang="en-US" sz="1800" dirty="0" smtClean="0">
                <a:effectLst/>
                <a:latin typeface="Calibri" panose="020F0502020204030204" pitchFamily="34" charset="0"/>
                <a:ea typeface="Calibri" panose="020F0502020204030204" pitchFamily="34" charset="0"/>
                <a:cs typeface="Mangal"/>
              </a:rPr>
              <a:t>Co-</a:t>
            </a:r>
            <a:r>
              <a:rPr lang="en-US" sz="1800" dirty="0" err="1">
                <a:effectLst/>
                <a:latin typeface="Calibri" panose="020F0502020204030204" pitchFamily="34" charset="0"/>
                <a:ea typeface="Calibri" panose="020F0502020204030204" pitchFamily="34" charset="0"/>
                <a:cs typeface="Mangal"/>
              </a:rPr>
              <a:t>o</a:t>
            </a:r>
            <a:r>
              <a:rPr lang="en-US" sz="1800" dirty="0" err="1" smtClean="0">
                <a:effectLst/>
                <a:latin typeface="Calibri" panose="020F0502020204030204" pitchFamily="34" charset="0"/>
                <a:ea typeface="Calibri" panose="020F0502020204030204" pitchFamily="34" charset="0"/>
                <a:cs typeface="Mangal"/>
              </a:rPr>
              <a:t>rdinator</a:t>
            </a:r>
            <a:r>
              <a:rPr lang="en-US" sz="1800" dirty="0" smtClean="0">
                <a:effectLst/>
                <a:latin typeface="Calibri" panose="020F0502020204030204" pitchFamily="34" charset="0"/>
                <a:ea typeface="Calibri" panose="020F0502020204030204" pitchFamily="34" charset="0"/>
                <a:cs typeface="Mangal"/>
              </a:rPr>
              <a:t> </a:t>
            </a:r>
            <a:r>
              <a:rPr lang="en-US" sz="1800" dirty="0">
                <a:effectLst/>
                <a:latin typeface="Calibri" panose="020F0502020204030204" pitchFamily="34" charset="0"/>
                <a:ea typeface="Calibri" panose="020F0502020204030204" pitchFamily="34" charset="0"/>
                <a:cs typeface="Mangal"/>
              </a:rPr>
              <a:t>or member of the Student’s Grievance cell, Grievance cell is formed in order to keep the healthy working atmosphere amongst staff and students, Admin can view the resolving status of all grievance.</a:t>
            </a:r>
            <a:endParaRPr lang="en-IN" sz="1800" dirty="0">
              <a:effectLst/>
              <a:latin typeface="Calibri" panose="020F0502020204030204" pitchFamily="34" charset="0"/>
              <a:ea typeface="Calibri" panose="020F0502020204030204" pitchFamily="34" charset="0"/>
              <a:cs typeface="Mangal"/>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Mangal"/>
            </a:endParaRPr>
          </a:p>
          <a:p>
            <a:pPr marL="0" indent="0">
              <a:buNone/>
            </a:pPr>
            <a:endParaRPr lang="en-IN" dirty="0"/>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8635885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FBCA2CF-4973-B47F-3038-6A990DAA4CBE}"/>
              </a:ext>
            </a:extLst>
          </p:cNvPr>
          <p:cNvSpPr>
            <a:spLocks noGrp="1"/>
          </p:cNvSpPr>
          <p:nvPr>
            <p:ph type="title"/>
          </p:nvPr>
        </p:nvSpPr>
        <p:spPr/>
        <p:txBody>
          <a:bodyPr/>
          <a:lstStyle/>
          <a:p>
            <a:r>
              <a:rPr lang="en-US"/>
              <a:t>WORK ALLOCATION</a:t>
            </a:r>
            <a:endParaRPr lang="en-IN"/>
          </a:p>
        </p:txBody>
      </p:sp>
      <p:graphicFrame>
        <p:nvGraphicFramePr>
          <p:cNvPr id="7" name="Content Placeholder 6"/>
          <p:cNvGraphicFramePr>
            <a:graphicFrameLocks noGrp="1"/>
          </p:cNvGraphicFramePr>
          <p:nvPr>
            <p:ph sz="quarter" idx="1"/>
          </p:nvPr>
        </p:nvGraphicFramePr>
        <p:xfrm>
          <a:off x="838200" y="2057400"/>
          <a:ext cx="10871200" cy="1483360"/>
        </p:xfrm>
        <a:graphic>
          <a:graphicData uri="http://schemas.openxmlformats.org/drawingml/2006/table">
            <a:tbl>
              <a:tblPr firstRow="1" bandRow="1">
                <a:tableStyleId>{5C22544A-7EE6-4342-B048-85BDC9FD1C3A}</a:tableStyleId>
              </a:tblPr>
              <a:tblGrid>
                <a:gridCol w="5435600"/>
                <a:gridCol w="5435600"/>
              </a:tblGrid>
              <a:tr h="370840">
                <a:tc>
                  <a:txBody>
                    <a:bodyPr/>
                    <a:lstStyle/>
                    <a:p>
                      <a:r>
                        <a:rPr lang="en-US" dirty="0" smtClean="0"/>
                        <a:t>Modules </a:t>
                      </a:r>
                      <a:endParaRPr lang="en-US" dirty="0"/>
                    </a:p>
                  </a:txBody>
                  <a:tcPr/>
                </a:tc>
                <a:tc>
                  <a:txBody>
                    <a:bodyPr/>
                    <a:lstStyle/>
                    <a:p>
                      <a:r>
                        <a:rPr lang="en-US" dirty="0" smtClean="0"/>
                        <a:t>Names</a:t>
                      </a:r>
                      <a:r>
                        <a:rPr lang="en-US" baseline="0" dirty="0" smtClean="0"/>
                        <a:t> </a:t>
                      </a:r>
                      <a:endParaRPr lang="en-US" dirty="0"/>
                    </a:p>
                  </a:txBody>
                  <a:tcPr/>
                </a:tc>
              </a:tr>
              <a:tr h="370840">
                <a:tc>
                  <a:txBody>
                    <a:bodyPr/>
                    <a:lstStyle/>
                    <a:p>
                      <a:r>
                        <a:rPr lang="en-US" dirty="0" smtClean="0"/>
                        <a:t>Front</a:t>
                      </a:r>
                      <a:r>
                        <a:rPr lang="en-US" baseline="0" dirty="0" smtClean="0"/>
                        <a:t> end </a:t>
                      </a:r>
                      <a:endParaRPr lang="en-US" dirty="0"/>
                    </a:p>
                  </a:txBody>
                  <a:tcPr/>
                </a:tc>
                <a:tc>
                  <a:txBody>
                    <a:bodyPr/>
                    <a:lstStyle/>
                    <a:p>
                      <a:r>
                        <a:rPr lang="en-US" baseline="0" dirty="0" smtClean="0"/>
                        <a:t> RAJA , MADHU</a:t>
                      </a:r>
                      <a:endParaRPr lang="en-US" dirty="0"/>
                    </a:p>
                  </a:txBody>
                  <a:tcPr/>
                </a:tc>
              </a:tr>
              <a:tr h="370840">
                <a:tc>
                  <a:txBody>
                    <a:bodyPr/>
                    <a:lstStyle/>
                    <a:p>
                      <a:r>
                        <a:rPr lang="en-US" dirty="0" smtClean="0"/>
                        <a:t>Middle</a:t>
                      </a:r>
                      <a:r>
                        <a:rPr lang="en-US" baseline="0" dirty="0" smtClean="0"/>
                        <a:t> ware</a:t>
                      </a:r>
                      <a:endParaRPr lang="en-US" dirty="0"/>
                    </a:p>
                  </a:txBody>
                  <a:tcPr/>
                </a:tc>
                <a:tc>
                  <a:txBody>
                    <a:bodyPr/>
                    <a:lstStyle/>
                    <a:p>
                      <a:r>
                        <a:rPr lang="en-US" dirty="0" smtClean="0"/>
                        <a:t>P.GAYATHRI, G.GAYATHRI</a:t>
                      </a:r>
                      <a:endParaRPr lang="en-US" dirty="0"/>
                    </a:p>
                  </a:txBody>
                  <a:tcPr/>
                </a:tc>
              </a:tr>
              <a:tr h="370840">
                <a:tc>
                  <a:txBody>
                    <a:bodyPr/>
                    <a:lstStyle/>
                    <a:p>
                      <a:r>
                        <a:rPr lang="en-US" dirty="0" smtClean="0"/>
                        <a:t>Back end</a:t>
                      </a:r>
                      <a:r>
                        <a:rPr lang="en-US" baseline="0" dirty="0" smtClean="0"/>
                        <a:t> </a:t>
                      </a:r>
                      <a:endParaRPr lang="en-US" dirty="0"/>
                    </a:p>
                  </a:txBody>
                  <a:tcPr/>
                </a:tc>
                <a:tc>
                  <a:txBody>
                    <a:bodyPr/>
                    <a:lstStyle/>
                    <a:p>
                      <a:r>
                        <a:rPr lang="en-US" dirty="0" smtClean="0"/>
                        <a:t>JYOTHIKA , GOWTHAM</a:t>
                      </a:r>
                      <a:endParaRPr lang="en-US" dirty="0"/>
                    </a:p>
                  </a:txBody>
                  <a:tcPr/>
                </a:tc>
              </a:tr>
            </a:tbl>
          </a:graphicData>
        </a:graphic>
      </p:graphicFrame>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04227490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1750999-9705-3564-F02D-3A58FDC22DDD}"/>
              </a:ext>
            </a:extLst>
          </p:cNvPr>
          <p:cNvSpPr>
            <a:spLocks noGrp="1"/>
          </p:cNvSpPr>
          <p:nvPr>
            <p:ph type="title"/>
          </p:nvPr>
        </p:nvSpPr>
        <p:spPr/>
        <p:txBody>
          <a:bodyPr/>
          <a:lstStyle/>
          <a:p>
            <a:r>
              <a:rPr lang="en-US"/>
              <a:t>FLOW CHART</a:t>
            </a:r>
            <a:endParaRPr lang="en-IN"/>
          </a:p>
        </p:txBody>
      </p:sp>
      <p:sp>
        <p:nvSpPr>
          <p:cNvPr id="3" name="Rectang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8F74633-42BF-7760-3A05-120143C3969B}"/>
              </a:ext>
            </a:extLst>
          </p:cNvPr>
          <p:cNvSpPr/>
          <p:nvPr/>
        </p:nvSpPr>
        <p:spPr>
          <a:xfrm>
            <a:off x="6684886" y="250350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4" name="Rectangl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D70668E-2C5E-1032-0B0D-D5C38D951233}"/>
              </a:ext>
            </a:extLst>
          </p:cNvPr>
          <p:cNvSpPr/>
          <p:nvPr/>
        </p:nvSpPr>
        <p:spPr>
          <a:xfrm>
            <a:off x="5375430" y="2324620"/>
            <a:ext cx="1441143" cy="835831"/>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dirty="0">
                <a:latin typeface="+mn-lt"/>
              </a:rPr>
              <a:t>STUDENT GRIEVANCE REDRASSAL </a:t>
            </a:r>
            <a:r>
              <a:rPr lang="en-US" sz="1200" dirty="0" smtClean="0">
                <a:latin typeface="+mn-lt"/>
              </a:rPr>
              <a:t>SYSTEM</a:t>
            </a:r>
            <a:endParaRPr lang="en-IN" sz="1200" dirty="0">
              <a:latin typeface="+mn-lt"/>
            </a:endParaRPr>
          </a:p>
        </p:txBody>
      </p:sp>
      <p:cxnSp>
        <p:nvCxnSpPr>
          <p:cNvPr id="8" name="Straight Connecto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14F47E-D199-4C8B-7E68-CA2FB1DEA952}"/>
              </a:ext>
            </a:extLst>
          </p:cNvPr>
          <p:cNvCxnSpPr/>
          <p:nvPr/>
        </p:nvCxnSpPr>
        <p:spPr>
          <a:xfrm flipH="1">
            <a:off x="5965795" y="288524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F254997-1C07-4FFE-0AE5-06EBA68069C4}"/>
              </a:ext>
            </a:extLst>
          </p:cNvPr>
          <p:cNvCxnSpPr>
            <a:endCxn id="4" idx="2"/>
          </p:cNvCxnSpPr>
          <p:nvPr/>
        </p:nvCxnSpPr>
        <p:spPr>
          <a:xfrm flipH="1" flipV="1">
            <a:off x="6096002" y="3160449"/>
            <a:ext cx="2959" cy="408374"/>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1A796D1-DF6A-0997-1A26-282A3F20EBAD}"/>
              </a:ext>
            </a:extLst>
          </p:cNvPr>
          <p:cNvCxnSpPr/>
          <p:nvPr/>
        </p:nvCxnSpPr>
        <p:spPr>
          <a:xfrm>
            <a:off x="6096000" y="3568823"/>
            <a:ext cx="4122199" cy="53266"/>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6DE1CEB-5D4E-DF8E-9F62-E2907C76E5A0}"/>
              </a:ext>
            </a:extLst>
          </p:cNvPr>
          <p:cNvCxnSpPr/>
          <p:nvPr/>
        </p:nvCxnSpPr>
        <p:spPr>
          <a:xfrm flipH="1">
            <a:off x="2525696" y="3573263"/>
            <a:ext cx="3681275" cy="35511"/>
          </a:xfrm>
          <a:prstGeom prst="line">
            <a:avLst/>
          </a:prstGeom>
        </p:spPr>
        <p:style>
          <a:lnRef idx="3">
            <a:schemeClr val="dk1"/>
          </a:lnRef>
          <a:fillRef idx="0">
            <a:schemeClr val="dk1"/>
          </a:fillRef>
          <a:effectRef idx="2">
            <a:schemeClr val="dk1"/>
          </a:effectRef>
          <a:fontRef idx="minor">
            <a:schemeClr val="tx1"/>
          </a:fontRef>
        </p:style>
      </p:cxnSp>
      <p:sp>
        <p:nvSpPr>
          <p:cNvPr id="30" name="Arrow: Down 2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75C4F9B-0665-801B-DC72-48CE30E3B201}"/>
              </a:ext>
            </a:extLst>
          </p:cNvPr>
          <p:cNvSpPr/>
          <p:nvPr/>
        </p:nvSpPr>
        <p:spPr>
          <a:xfrm>
            <a:off x="6015768" y="3585248"/>
            <a:ext cx="160464" cy="43633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34" name="Arrow: Down 3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97F2CE1-7737-B170-4FD5-EEBF55B64AED}"/>
              </a:ext>
            </a:extLst>
          </p:cNvPr>
          <p:cNvSpPr/>
          <p:nvPr/>
        </p:nvSpPr>
        <p:spPr>
          <a:xfrm flipH="1">
            <a:off x="10172477" y="3630968"/>
            <a:ext cx="160463" cy="4216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35" name="Arrow: Down 3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613815A-E253-E896-2B6D-C96B741DCE8E}"/>
              </a:ext>
            </a:extLst>
          </p:cNvPr>
          <p:cNvSpPr/>
          <p:nvPr/>
        </p:nvSpPr>
        <p:spPr>
          <a:xfrm>
            <a:off x="2410953" y="3630968"/>
            <a:ext cx="160464" cy="43633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37" name="Rectangle 3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9714E1-C69E-3020-91A0-B02F49BEFE20}"/>
              </a:ext>
            </a:extLst>
          </p:cNvPr>
          <p:cNvSpPr/>
          <p:nvPr/>
        </p:nvSpPr>
        <p:spPr>
          <a:xfrm>
            <a:off x="2053628" y="4067307"/>
            <a:ext cx="1035579" cy="37596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t>HANDLER</a:t>
            </a:r>
            <a:endParaRPr lang="en-IN" sz="1200"/>
          </a:p>
        </p:txBody>
      </p:sp>
      <p:sp>
        <p:nvSpPr>
          <p:cNvPr id="38" name="Rectangle 3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EE88A24-6B7D-47D3-8D7A-0AC70525AFC9}"/>
              </a:ext>
            </a:extLst>
          </p:cNvPr>
          <p:cNvSpPr/>
          <p:nvPr/>
        </p:nvSpPr>
        <p:spPr>
          <a:xfrm>
            <a:off x="5610689" y="4021586"/>
            <a:ext cx="1074199" cy="37596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latin typeface="+mn-lt"/>
              </a:rPr>
              <a:t>PRINCIPAL</a:t>
            </a:r>
            <a:endParaRPr lang="en-IN" sz="1200">
              <a:latin typeface="+mn-lt"/>
            </a:endParaRPr>
          </a:p>
        </p:txBody>
      </p:sp>
      <p:sp>
        <p:nvSpPr>
          <p:cNvPr id="39" name="Rectangle 3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61D216-FB0F-FEFB-0234-BD90DC46E7D8}"/>
              </a:ext>
            </a:extLst>
          </p:cNvPr>
          <p:cNvSpPr/>
          <p:nvPr/>
        </p:nvSpPr>
        <p:spPr>
          <a:xfrm>
            <a:off x="9724158" y="4067306"/>
            <a:ext cx="1074199" cy="33024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latin typeface="+mn-lt"/>
              </a:rPr>
              <a:t>ADMIN</a:t>
            </a:r>
            <a:endParaRPr lang="en-IN" sz="1200">
              <a:latin typeface="+mn-lt"/>
            </a:endParaRPr>
          </a:p>
        </p:txBody>
      </p:sp>
      <p:cxnSp>
        <p:nvCxnSpPr>
          <p:cNvPr id="41" name="Straight Connector 4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8EC56BE-D0CE-9796-2A87-D7AB35989331}"/>
              </a:ext>
            </a:extLst>
          </p:cNvPr>
          <p:cNvCxnSpPr/>
          <p:nvPr/>
        </p:nvCxnSpPr>
        <p:spPr>
          <a:xfrm>
            <a:off x="2571418" y="4802819"/>
            <a:ext cx="297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6FBCA98-3378-6C04-1288-2D7E35C94BE2}"/>
              </a:ext>
            </a:extLst>
          </p:cNvPr>
          <p:cNvCxnSpPr>
            <a:stCxn id="37" idx="2"/>
          </p:cNvCxnSpPr>
          <p:nvPr/>
        </p:nvCxnSpPr>
        <p:spPr>
          <a:xfrm flipH="1">
            <a:off x="2571417" y="4443276"/>
            <a:ext cx="0" cy="466077"/>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29F074D-18C2-A55C-CB41-22AADE511E09}"/>
              </a:ext>
            </a:extLst>
          </p:cNvPr>
          <p:cNvCxnSpPr/>
          <p:nvPr/>
        </p:nvCxnSpPr>
        <p:spPr>
          <a:xfrm>
            <a:off x="1979720" y="4909351"/>
            <a:ext cx="1305019" cy="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CD03346-F257-CE13-E608-D1708BEF56E1}"/>
              </a:ext>
            </a:extLst>
          </p:cNvPr>
          <p:cNvCxnSpPr>
            <a:stCxn id="38" idx="2"/>
          </p:cNvCxnSpPr>
          <p:nvPr/>
        </p:nvCxnSpPr>
        <p:spPr>
          <a:xfrm>
            <a:off x="6147787" y="4397555"/>
            <a:ext cx="4439" cy="449655"/>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09EE70-45AA-FF74-570F-C111ED2D4AE8}"/>
              </a:ext>
            </a:extLst>
          </p:cNvPr>
          <p:cNvCxnSpPr/>
          <p:nvPr/>
        </p:nvCxnSpPr>
        <p:spPr>
          <a:xfrm flipH="1">
            <a:off x="5484921" y="4847208"/>
            <a:ext cx="1454459" cy="0"/>
          </a:xfrm>
          <a:prstGeom prst="line">
            <a:avLst/>
          </a:prstGeom>
        </p:spPr>
        <p:style>
          <a:lnRef idx="2">
            <a:schemeClr val="dk1"/>
          </a:lnRef>
          <a:fillRef idx="0">
            <a:schemeClr val="dk1"/>
          </a:fillRef>
          <a:effectRef idx="1">
            <a:schemeClr val="dk1"/>
          </a:effectRef>
          <a:fontRef idx="minor">
            <a:schemeClr val="tx1"/>
          </a:fontRef>
        </p:style>
      </p:cxnSp>
      <p:sp>
        <p:nvSpPr>
          <p:cNvPr id="78" name="Arrow: Down 7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78028DF-E118-DC55-DD7D-94F0F599F29E}"/>
              </a:ext>
            </a:extLst>
          </p:cNvPr>
          <p:cNvSpPr/>
          <p:nvPr/>
        </p:nvSpPr>
        <p:spPr>
          <a:xfrm>
            <a:off x="1858097" y="4909353"/>
            <a:ext cx="139379" cy="46607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p>
        </p:txBody>
      </p:sp>
      <p:sp>
        <p:nvSpPr>
          <p:cNvPr id="79" name="Arrow: Down 7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D43CD11-17A7-7290-C9A5-498A3A93FFF2}"/>
              </a:ext>
            </a:extLst>
          </p:cNvPr>
          <p:cNvSpPr/>
          <p:nvPr/>
        </p:nvSpPr>
        <p:spPr>
          <a:xfrm>
            <a:off x="3239020" y="4909351"/>
            <a:ext cx="139369" cy="46607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80" name="Arrow: Down 7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21D758C-8012-14E5-7436-A3A98EA11EF8}"/>
              </a:ext>
            </a:extLst>
          </p:cNvPr>
          <p:cNvSpPr/>
          <p:nvPr/>
        </p:nvSpPr>
        <p:spPr>
          <a:xfrm>
            <a:off x="5391273" y="4847210"/>
            <a:ext cx="139369" cy="44388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81" name="Arrow: Down 8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960548D-5609-DD3D-987A-34832E8C6D3C}"/>
              </a:ext>
            </a:extLst>
          </p:cNvPr>
          <p:cNvSpPr/>
          <p:nvPr/>
        </p:nvSpPr>
        <p:spPr>
          <a:xfrm>
            <a:off x="6891745" y="4860527"/>
            <a:ext cx="139371" cy="430565"/>
          </a:xfrm>
          <a:prstGeom prst="downArrow">
            <a:avLst>
              <a:gd name="adj1" fmla="val 50000"/>
              <a:gd name="adj2" fmla="val 48168"/>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82" name="Rectangle: Rounded Corners 8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53E112D-1875-18C0-ABC0-C800CD986B60}"/>
              </a:ext>
            </a:extLst>
          </p:cNvPr>
          <p:cNvSpPr/>
          <p:nvPr/>
        </p:nvSpPr>
        <p:spPr>
          <a:xfrm>
            <a:off x="1269699" y="5375425"/>
            <a:ext cx="1255999" cy="508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t>INVISTIGATE COMPLAINT</a:t>
            </a:r>
            <a:endParaRPr lang="en-IN" sz="1200"/>
          </a:p>
        </p:txBody>
      </p:sp>
      <p:sp>
        <p:nvSpPr>
          <p:cNvPr id="83" name="Rectangle: Rounded Corners 8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FBE790B-32C9-554A-3AD0-97449C125D11}"/>
              </a:ext>
            </a:extLst>
          </p:cNvPr>
          <p:cNvSpPr/>
          <p:nvPr/>
        </p:nvSpPr>
        <p:spPr>
          <a:xfrm>
            <a:off x="2725446" y="5375427"/>
            <a:ext cx="1127463" cy="5088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latin typeface="+mn-lt"/>
              </a:rPr>
              <a:t>RESOLVE COMPLAINT</a:t>
            </a:r>
            <a:endParaRPr lang="en-IN" sz="1200">
              <a:latin typeface="+mn-lt"/>
            </a:endParaRPr>
          </a:p>
        </p:txBody>
      </p:sp>
      <p:sp>
        <p:nvSpPr>
          <p:cNvPr id="84" name="Rectangle: Rounded Corners 8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542766A-03F4-3C96-4D84-2C02D9D87C55}"/>
              </a:ext>
            </a:extLst>
          </p:cNvPr>
          <p:cNvSpPr/>
          <p:nvPr/>
        </p:nvSpPr>
        <p:spPr>
          <a:xfrm>
            <a:off x="4886941" y="5291092"/>
            <a:ext cx="1020932" cy="5932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100">
                <a:latin typeface="+mn-lt"/>
              </a:rPr>
              <a:t>REPORT CHECKING</a:t>
            </a:r>
            <a:endParaRPr lang="en-IN" sz="1100">
              <a:latin typeface="+mn-lt"/>
            </a:endParaRPr>
          </a:p>
        </p:txBody>
      </p:sp>
      <p:sp>
        <p:nvSpPr>
          <p:cNvPr id="86" name="Rectangle: Rounded Corners 8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34AD17-504B-E9F0-8B31-5D92EC687571}"/>
              </a:ext>
            </a:extLst>
          </p:cNvPr>
          <p:cNvSpPr/>
          <p:nvPr/>
        </p:nvSpPr>
        <p:spPr>
          <a:xfrm>
            <a:off x="6467385" y="5291090"/>
            <a:ext cx="1127463" cy="5932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latin typeface="+mn-lt"/>
              </a:rPr>
              <a:t>PROBLEM SOLVING</a:t>
            </a:r>
            <a:endParaRPr lang="en-IN" sz="1200">
              <a:latin typeface="+mn-lt"/>
            </a:endParaRPr>
          </a:p>
        </p:txBody>
      </p:sp>
      <p:cxnSp>
        <p:nvCxnSpPr>
          <p:cNvPr id="88" name="Straight Connector 8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C65B0BA-450D-1CA6-75B0-CCCB01EE1C1E}"/>
              </a:ext>
            </a:extLst>
          </p:cNvPr>
          <p:cNvCxnSpPr>
            <a:stCxn id="39" idx="2"/>
          </p:cNvCxnSpPr>
          <p:nvPr/>
        </p:nvCxnSpPr>
        <p:spPr>
          <a:xfrm flipH="1">
            <a:off x="10244833" y="4397553"/>
            <a:ext cx="16425" cy="414144"/>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50E8382-6B04-0BB7-36F9-D232E5E80145}"/>
              </a:ext>
            </a:extLst>
          </p:cNvPr>
          <p:cNvCxnSpPr/>
          <p:nvPr/>
        </p:nvCxnSpPr>
        <p:spPr>
          <a:xfrm flipH="1" flipV="1">
            <a:off x="8157099" y="4802819"/>
            <a:ext cx="3703468" cy="8878"/>
          </a:xfrm>
          <a:prstGeom prst="line">
            <a:avLst/>
          </a:prstGeom>
        </p:spPr>
        <p:style>
          <a:lnRef idx="2">
            <a:schemeClr val="dk1"/>
          </a:lnRef>
          <a:fillRef idx="0">
            <a:schemeClr val="dk1"/>
          </a:fillRef>
          <a:effectRef idx="1">
            <a:schemeClr val="dk1"/>
          </a:effectRef>
          <a:fontRef idx="minor">
            <a:schemeClr val="tx1"/>
          </a:fontRef>
        </p:style>
      </p:cxnSp>
      <p:sp>
        <p:nvSpPr>
          <p:cNvPr id="94" name="Arrow: Down 9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5463FCF-3A8A-26AC-6DE5-D9237114043B}"/>
              </a:ext>
            </a:extLst>
          </p:cNvPr>
          <p:cNvSpPr/>
          <p:nvPr/>
        </p:nvSpPr>
        <p:spPr>
          <a:xfrm>
            <a:off x="8157099" y="4811698"/>
            <a:ext cx="99135" cy="40837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95" name="Arrow: Down 9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BBA5EE-BE51-3D43-E081-AA1127DDD6A3}"/>
              </a:ext>
            </a:extLst>
          </p:cNvPr>
          <p:cNvSpPr/>
          <p:nvPr/>
        </p:nvSpPr>
        <p:spPr>
          <a:xfrm>
            <a:off x="9382217" y="4811698"/>
            <a:ext cx="91736" cy="43056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96" name="Arrow: Down 9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A0027D-36CD-B724-2438-0A55680B3663}"/>
              </a:ext>
            </a:extLst>
          </p:cNvPr>
          <p:cNvSpPr/>
          <p:nvPr/>
        </p:nvSpPr>
        <p:spPr>
          <a:xfrm>
            <a:off x="10520040" y="4811698"/>
            <a:ext cx="71021" cy="40837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latin typeface="+mn-lt"/>
            </a:endParaRPr>
          </a:p>
        </p:txBody>
      </p:sp>
      <p:sp>
        <p:nvSpPr>
          <p:cNvPr id="97" name="Arrow: Down 9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84E9694-44AA-8489-1F7C-51E3498E7DC4}"/>
              </a:ext>
            </a:extLst>
          </p:cNvPr>
          <p:cNvSpPr/>
          <p:nvPr/>
        </p:nvSpPr>
        <p:spPr>
          <a:xfrm>
            <a:off x="11814848" y="4801490"/>
            <a:ext cx="54597" cy="41858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endParaRPr lang="en-IN"/>
          </a:p>
        </p:txBody>
      </p:sp>
      <p:sp>
        <p:nvSpPr>
          <p:cNvPr id="98" name="Rectangle: Rounded Corners 9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49481CF-65A9-35CF-8F67-CEA3BA352301}"/>
              </a:ext>
            </a:extLst>
          </p:cNvPr>
          <p:cNvSpPr/>
          <p:nvPr/>
        </p:nvSpPr>
        <p:spPr>
          <a:xfrm>
            <a:off x="7729881" y="5255581"/>
            <a:ext cx="1102323" cy="6642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latin typeface="+mn-lt"/>
              </a:rPr>
              <a:t>MANAGE </a:t>
            </a:r>
          </a:p>
          <a:p>
            <a:pPr algn="ctr"/>
            <a:r>
              <a:rPr lang="en-US" sz="1200">
                <a:latin typeface="+mn-lt"/>
              </a:rPr>
              <a:t>HANDLERS </a:t>
            </a:r>
            <a:endParaRPr lang="en-IN" sz="1200">
              <a:latin typeface="+mn-lt"/>
            </a:endParaRPr>
          </a:p>
        </p:txBody>
      </p:sp>
      <p:sp>
        <p:nvSpPr>
          <p:cNvPr id="99" name="Rectangle: Rounded Corners 9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9F93A9B-E705-5FA6-CA75-04E1BC6DBEBA}"/>
              </a:ext>
            </a:extLst>
          </p:cNvPr>
          <p:cNvSpPr/>
          <p:nvPr/>
        </p:nvSpPr>
        <p:spPr>
          <a:xfrm>
            <a:off x="8955951" y="5242263"/>
            <a:ext cx="1102323" cy="6243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200">
                <a:latin typeface="+mn-lt"/>
              </a:rPr>
              <a:t>MANAGE PRINCIPALS</a:t>
            </a:r>
            <a:endParaRPr lang="en-IN" sz="1200">
              <a:latin typeface="+mn-lt"/>
            </a:endParaRPr>
          </a:p>
        </p:txBody>
      </p:sp>
      <p:sp>
        <p:nvSpPr>
          <p:cNvPr id="100" name="Rectangle: Rounded Corners 9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38A5830-EA30-F06B-E23F-6BCFC8076B1E}"/>
              </a:ext>
            </a:extLst>
          </p:cNvPr>
          <p:cNvSpPr/>
          <p:nvPr/>
        </p:nvSpPr>
        <p:spPr>
          <a:xfrm>
            <a:off x="10172475" y="5242263"/>
            <a:ext cx="888760" cy="6420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100">
                <a:latin typeface="+mn-lt"/>
              </a:rPr>
              <a:t>MANAGE SECTIONS</a:t>
            </a:r>
            <a:endParaRPr lang="en-IN" sz="1100">
              <a:latin typeface="+mn-lt"/>
            </a:endParaRPr>
          </a:p>
        </p:txBody>
      </p:sp>
      <p:sp>
        <p:nvSpPr>
          <p:cNvPr id="101" name="Rectangle: Rounded Corners 10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FDF9A7-7EEC-1417-9EAA-280E66368693}"/>
              </a:ext>
            </a:extLst>
          </p:cNvPr>
          <p:cNvSpPr/>
          <p:nvPr/>
        </p:nvSpPr>
        <p:spPr>
          <a:xfrm>
            <a:off x="11112057" y="5251144"/>
            <a:ext cx="986659" cy="6154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entury Gothic" panose="020B0502020202020204"/>
                <a:ea typeface="Arial" pitchFamily="34" charset="0"/>
                <a:cs typeface="Arial" pitchFamily="34" charset="0"/>
                <a:sym typeface="Wingdings"/>
              </a:defRPr>
            </a:lvl9pPr>
          </a:lstStyle>
          <a:p>
            <a:pPr algn="ctr"/>
            <a:r>
              <a:rPr lang="en-US" sz="1100"/>
              <a:t>MANAGE GRIEVANCE</a:t>
            </a:r>
            <a:endParaRPr lang="en-IN" sz="1100"/>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02833168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 of the Project</a:t>
            </a:r>
            <a:endParaRPr lang="en-US"/>
          </a:p>
        </p:txBody>
      </p:sp>
      <p:graphicFrame>
        <p:nvGraphicFramePr>
          <p:cNvPr id="57" name="Content Placeholder 56"/>
          <p:cNvGraphicFramePr>
            <a:graphicFrameLocks noGrp="1"/>
          </p:cNvGraphicFramePr>
          <p:nvPr>
            <p:ph sz="quarter" idx="1"/>
          </p:nvPr>
        </p:nvGraphicFramePr>
        <p:xfrm>
          <a:off x="817563" y="1600200"/>
          <a:ext cx="108712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2133600" y="2743200"/>
            <a:ext cx="1600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9pPr>
          </a:lstStyle>
          <a:p>
            <a:pPr algn="ctr"/>
            <a:r>
              <a:rPr lang="en-US" sz="2000" smtClean="0">
                <a:latin typeface="Times New Roman" pitchFamily="18" charset="0"/>
                <a:cs typeface="Times New Roman" pitchFamily="18" charset="0"/>
              </a:rPr>
              <a:t>Home page </a:t>
            </a:r>
            <a:endParaRPr lang="en-US" sz="2000">
              <a:latin typeface="Times New Roman" pitchFamily="18" charset="0"/>
              <a:cs typeface="Times New Roman" pitchFamily="18" charset="0"/>
            </a:endParaRPr>
          </a:p>
        </p:txBody>
      </p:sp>
      <p:sp>
        <p:nvSpPr>
          <p:cNvPr id="7" name="Right Arrow 6"/>
          <p:cNvSpPr/>
          <p:nvPr/>
        </p:nvSpPr>
        <p:spPr>
          <a:xfrm>
            <a:off x="3733800" y="3048000"/>
            <a:ext cx="1143000" cy="1524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8" name="Oval 7"/>
          <p:cNvSpPr/>
          <p:nvPr/>
        </p:nvSpPr>
        <p:spPr>
          <a:xfrm>
            <a:off x="4876800" y="2667000"/>
            <a:ext cx="14478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9pPr>
          </a:lstStyle>
          <a:p>
            <a:pPr algn="ctr"/>
            <a:r>
              <a:rPr lang="en-US" smtClean="0"/>
              <a:t>Login page</a:t>
            </a:r>
            <a:endParaRPr lang="en-US"/>
          </a:p>
        </p:txBody>
      </p:sp>
      <p:cxnSp>
        <p:nvCxnSpPr>
          <p:cNvPr id="43" name="Shape 42"/>
          <p:cNvCxnSpPr>
            <a:stCxn id="8" idx="6"/>
          </p:cNvCxnSpPr>
          <p:nvPr/>
        </p:nvCxnSpPr>
        <p:spPr>
          <a:xfrm>
            <a:off x="6324600" y="3086100"/>
            <a:ext cx="1219200" cy="2019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hape 44"/>
          <p:cNvCxnSpPr>
            <a:stCxn id="8" idx="4"/>
          </p:cNvCxnSpPr>
          <p:nvPr/>
        </p:nvCxnSpPr>
        <p:spPr>
          <a:xfrm rot="5400000">
            <a:off x="4400551" y="2914651"/>
            <a:ext cx="609600" cy="1790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8" idx="0"/>
          </p:cNvCxnSpPr>
          <p:nvPr/>
        </p:nvCxnSpPr>
        <p:spPr>
          <a:xfrm rot="5400000" flipH="1" flipV="1">
            <a:off x="5772151" y="1504951"/>
            <a:ext cx="990600"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934200" y="1524000"/>
            <a:ext cx="13716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50" name="TextBox 49"/>
          <p:cNvSpPr txBox="1"/>
          <p:nvPr/>
        </p:nvSpPr>
        <p:spPr>
          <a:xfrm>
            <a:off x="6934200" y="1524000"/>
            <a:ext cx="1371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Handler</a:t>
            </a:r>
          </a:p>
        </p:txBody>
      </p:sp>
      <p:sp>
        <p:nvSpPr>
          <p:cNvPr id="51" name="Rectangle 50"/>
          <p:cNvSpPr/>
          <p:nvPr/>
        </p:nvSpPr>
        <p:spPr>
          <a:xfrm>
            <a:off x="6705600" y="5105400"/>
            <a:ext cx="1676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52" name="TextBox 51"/>
          <p:cNvSpPr txBox="1"/>
          <p:nvPr/>
        </p:nvSpPr>
        <p:spPr>
          <a:xfrm>
            <a:off x="6705600" y="5105400"/>
            <a:ext cx="1676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Admin</a:t>
            </a:r>
            <a:endParaRPr lang="en-US"/>
          </a:p>
        </p:txBody>
      </p:sp>
      <p:sp>
        <p:nvSpPr>
          <p:cNvPr id="59" name="Rectangle 58"/>
          <p:cNvSpPr/>
          <p:nvPr/>
        </p:nvSpPr>
        <p:spPr>
          <a:xfrm>
            <a:off x="2362200" y="4114800"/>
            <a:ext cx="1447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60" name="TextBox 59"/>
          <p:cNvSpPr txBox="1"/>
          <p:nvPr/>
        </p:nvSpPr>
        <p:spPr>
          <a:xfrm>
            <a:off x="2362200" y="4114800"/>
            <a:ext cx="1447800"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Principal</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Handler login</a:t>
            </a:r>
            <a:endParaRPr lang="en-US"/>
          </a:p>
        </p:txBody>
      </p:sp>
      <p:sp>
        <p:nvSpPr>
          <p:cNvPr id="3" name="Content Placeholder 2"/>
          <p:cNvSpPr>
            <a:spLocks noGrp="1"/>
          </p:cNvSpPr>
          <p:nvPr>
            <p:ph sz="quarter" idx="1"/>
          </p:nvPr>
        </p:nvSpPr>
        <p:spPr>
          <a:noFill/>
        </p:spPr>
        <p:txBody>
          <a:bodyPr>
            <a:normAutofit/>
          </a:bodyPr>
          <a:lstStyle/>
          <a:p>
            <a:pPr>
              <a:buNone/>
            </a:pPr>
            <a:endParaRPr lang="en-US"/>
          </a:p>
        </p:txBody>
      </p:sp>
      <p:sp>
        <p:nvSpPr>
          <p:cNvPr id="4" name="Rounded Rectangle 3"/>
          <p:cNvSpPr/>
          <p:nvPr/>
        </p:nvSpPr>
        <p:spPr>
          <a:xfrm>
            <a:off x="1371600" y="2971800"/>
            <a:ext cx="2133600" cy="990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5" name="TextBox 4"/>
          <p:cNvSpPr txBox="1"/>
          <p:nvPr/>
        </p:nvSpPr>
        <p:spPr>
          <a:xfrm>
            <a:off x="1371600" y="3276600"/>
            <a:ext cx="2133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Handler login</a:t>
            </a:r>
            <a:endParaRPr lang="en-US"/>
          </a:p>
        </p:txBody>
      </p:sp>
      <p:sp>
        <p:nvSpPr>
          <p:cNvPr id="6" name="Right Arrow 5"/>
          <p:cNvSpPr/>
          <p:nvPr/>
        </p:nvSpPr>
        <p:spPr>
          <a:xfrm>
            <a:off x="3505200" y="3429000"/>
            <a:ext cx="2057400" cy="1524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13" name="Down Arrow 12"/>
          <p:cNvSpPr/>
          <p:nvPr/>
        </p:nvSpPr>
        <p:spPr>
          <a:xfrm>
            <a:off x="6858000" y="3733800"/>
            <a:ext cx="228600" cy="7620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000000"/>
                </a:solidFill>
                <a:uLnTx/>
                <a:uFillTx/>
                <a:latin typeface="Calibri"/>
                <a:ea typeface="+mn-ea"/>
                <a:cs typeface="+mn-cs"/>
                <a:sym typeface="Wingdings"/>
              </a:defRPr>
            </a:lvl9pPr>
          </a:lstStyle>
          <a:p>
            <a:pPr algn="ctr"/>
            <a:endParaRPr lang="en-US"/>
          </a:p>
        </p:txBody>
      </p:sp>
      <p:sp>
        <p:nvSpPr>
          <p:cNvPr id="16" name="TextBox 15"/>
          <p:cNvSpPr txBox="1"/>
          <p:nvPr/>
        </p:nvSpPr>
        <p:spPr>
          <a:xfrm>
            <a:off x="5562600" y="3276601"/>
            <a:ext cx="2819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Investigate the compliant</a:t>
            </a:r>
            <a:endParaRPr lang="en-US"/>
          </a:p>
        </p:txBody>
      </p:sp>
      <p:sp>
        <p:nvSpPr>
          <p:cNvPr id="17" name="Rectangle 16"/>
          <p:cNvSpPr/>
          <p:nvPr/>
        </p:nvSpPr>
        <p:spPr>
          <a:xfrm>
            <a:off x="5562600" y="3200400"/>
            <a:ext cx="29718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18" name="TextBox 17"/>
          <p:cNvSpPr txBox="1"/>
          <p:nvPr/>
        </p:nvSpPr>
        <p:spPr>
          <a:xfrm>
            <a:off x="5181600" y="4495801"/>
            <a:ext cx="3505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Updating/Resolve the compliant</a:t>
            </a:r>
            <a:endParaRPr lang="en-US"/>
          </a:p>
        </p:txBody>
      </p:sp>
      <p:sp>
        <p:nvSpPr>
          <p:cNvPr id="19" name="Rectangle 18"/>
          <p:cNvSpPr/>
          <p:nvPr/>
        </p:nvSpPr>
        <p:spPr>
          <a:xfrm>
            <a:off x="5181600" y="4495800"/>
            <a:ext cx="3505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Principal login</a:t>
            </a:r>
            <a:endParaRPr lang="en-US"/>
          </a:p>
        </p:txBody>
      </p:sp>
      <p:sp>
        <p:nvSpPr>
          <p:cNvPr id="3" name="Content Placeholder 2"/>
          <p:cNvSpPr>
            <a:spLocks noGrp="1"/>
          </p:cNvSpPr>
          <p:nvPr>
            <p:ph sz="quarter" idx="1"/>
          </p:nvPr>
        </p:nvSpPr>
        <p:spPr/>
        <p:txBody>
          <a:bodyPr/>
          <a:lstStyle/>
          <a:p>
            <a:pPr>
              <a:buNone/>
            </a:pPr>
            <a:endParaRPr lang="en-US"/>
          </a:p>
        </p:txBody>
      </p:sp>
      <p:sp>
        <p:nvSpPr>
          <p:cNvPr id="4" name="Oval 3"/>
          <p:cNvSpPr/>
          <p:nvPr/>
        </p:nvSpPr>
        <p:spPr>
          <a:xfrm>
            <a:off x="1143000" y="2819400"/>
            <a:ext cx="2133600" cy="16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5" name="TextBox 4"/>
          <p:cNvSpPr txBox="1"/>
          <p:nvPr/>
        </p:nvSpPr>
        <p:spPr>
          <a:xfrm>
            <a:off x="1295400" y="3352802"/>
            <a:ext cx="1905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Principal</a:t>
            </a:r>
          </a:p>
          <a:p>
            <a:pPr algn="ctr"/>
            <a:r>
              <a:rPr lang="en-US" smtClean="0"/>
              <a:t>login</a:t>
            </a:r>
            <a:endParaRPr lang="en-US"/>
          </a:p>
        </p:txBody>
      </p:sp>
      <p:sp>
        <p:nvSpPr>
          <p:cNvPr id="6" name="Left Arrow Callout 5"/>
          <p:cNvSpPr/>
          <p:nvPr/>
        </p:nvSpPr>
        <p:spPr>
          <a:xfrm>
            <a:off x="3276600" y="2971800"/>
            <a:ext cx="3581400" cy="1295400"/>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7" name="TextBox 6"/>
          <p:cNvSpPr txBox="1"/>
          <p:nvPr/>
        </p:nvSpPr>
        <p:spPr>
          <a:xfrm>
            <a:off x="4572001" y="3276601"/>
            <a:ext cx="243891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Checking the reports</a:t>
            </a:r>
          </a:p>
          <a:p>
            <a:pPr algn="ctr"/>
            <a:r>
              <a:rPr lang="en-US" smtClean="0"/>
              <a:t>Of all the grievance</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Admin login</a:t>
            </a:r>
            <a:endParaRPr lang="en-US"/>
          </a:p>
        </p:txBody>
      </p:sp>
      <p:sp>
        <p:nvSpPr>
          <p:cNvPr id="3" name="Content Placeholder 2"/>
          <p:cNvSpPr>
            <a:spLocks noGrp="1"/>
          </p:cNvSpPr>
          <p:nvPr>
            <p:ph sz="quarter" idx="1"/>
          </p:nvPr>
        </p:nvSpPr>
        <p:spPr/>
        <p:txBody>
          <a:bodyPr/>
          <a:lstStyle/>
          <a:p>
            <a:pPr>
              <a:buNone/>
            </a:pPr>
            <a:endParaRPr lang="en-US"/>
          </a:p>
        </p:txBody>
      </p:sp>
      <p:sp>
        <p:nvSpPr>
          <p:cNvPr id="5" name="TextBox 4"/>
          <p:cNvSpPr txBox="1"/>
          <p:nvPr/>
        </p:nvSpPr>
        <p:spPr>
          <a:xfrm>
            <a:off x="1219200" y="2895600"/>
            <a:ext cx="2286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Admin login</a:t>
            </a:r>
            <a:endParaRPr lang="en-US"/>
          </a:p>
        </p:txBody>
      </p:sp>
      <p:sp>
        <p:nvSpPr>
          <p:cNvPr id="6" name="Oval 5"/>
          <p:cNvSpPr/>
          <p:nvPr/>
        </p:nvSpPr>
        <p:spPr>
          <a:xfrm>
            <a:off x="1295400" y="2667000"/>
            <a:ext cx="2057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cxnSp>
        <p:nvCxnSpPr>
          <p:cNvPr id="16" name="Straight Connector 15"/>
          <p:cNvCxnSpPr/>
          <p:nvPr/>
        </p:nvCxnSpPr>
        <p:spPr>
          <a:xfrm>
            <a:off x="3352800" y="31242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076700" y="2552701"/>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657600" y="3962401"/>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57800" y="1828801"/>
            <a:ext cx="18288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Manage handlers</a:t>
            </a:r>
            <a:endParaRPr lang="en-US"/>
          </a:p>
        </p:txBody>
      </p:sp>
      <p:cxnSp>
        <p:nvCxnSpPr>
          <p:cNvPr id="35" name="Straight Arrow Connector 34"/>
          <p:cNvCxnSpPr/>
          <p:nvPr/>
        </p:nvCxnSpPr>
        <p:spPr>
          <a:xfrm>
            <a:off x="4572000" y="3124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572000" y="2057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572000" y="4876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57800" y="2971801"/>
            <a:ext cx="2133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Manage principal</a:t>
            </a:r>
            <a:endParaRPr lang="en-US"/>
          </a:p>
        </p:txBody>
      </p:sp>
      <p:sp>
        <p:nvSpPr>
          <p:cNvPr id="43" name="TextBox 42"/>
          <p:cNvSpPr txBox="1"/>
          <p:nvPr/>
        </p:nvSpPr>
        <p:spPr>
          <a:xfrm>
            <a:off x="5334000" y="4648200"/>
            <a:ext cx="2286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Manage Grievance</a:t>
            </a:r>
            <a:endParaRPr lang="en-US"/>
          </a:p>
        </p:txBody>
      </p:sp>
      <p:sp>
        <p:nvSpPr>
          <p:cNvPr id="44" name="Rectangle 43"/>
          <p:cNvSpPr/>
          <p:nvPr/>
        </p:nvSpPr>
        <p:spPr>
          <a:xfrm>
            <a:off x="5181600" y="1828800"/>
            <a:ext cx="1905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45" name="Rectangle 44"/>
          <p:cNvSpPr/>
          <p:nvPr/>
        </p:nvSpPr>
        <p:spPr>
          <a:xfrm>
            <a:off x="5257800" y="2895600"/>
            <a:ext cx="2209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
        <p:nvSpPr>
          <p:cNvPr id="46" name="Rectangle 45"/>
          <p:cNvSpPr/>
          <p:nvPr/>
        </p:nvSpPr>
        <p:spPr>
          <a:xfrm>
            <a:off x="5181600" y="4648200"/>
            <a:ext cx="2438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a:ea typeface="+mn-ea"/>
                <a:cs typeface="+mn-cs"/>
                <a:sym typeface="Wingdings"/>
              </a:defRPr>
            </a:lvl9pPr>
          </a:lstStyle>
          <a:p>
            <a:pPr algn="ctr"/>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3.0.1029"/>
  <p:tag name="AS_RELEASE_DATE" val="2021.04.14"/>
  <p:tag name="AS_TITLE" val="Aspose.Slides for .NET Standard 2.0"/>
  <p:tag name="AS_VERSION" val="21.4"/>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420</Words>
  <Application>Aspose.Slides for .NET</Application>
  <PresentationFormat>Custom</PresentationFormat>
  <Paragraphs>99</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Median</vt:lpstr>
      <vt:lpstr>STUDENT GRIEVENCE REDRESSAL  SYSTEM </vt:lpstr>
      <vt:lpstr>ABSTRACT</vt:lpstr>
      <vt:lpstr>WORKING OF THE PROJECT</vt:lpstr>
      <vt:lpstr>WORK ALLOCATION</vt:lpstr>
      <vt:lpstr>FLOW CHART</vt:lpstr>
      <vt:lpstr>Structure of the Project</vt:lpstr>
      <vt:lpstr>Handler login</vt:lpstr>
      <vt:lpstr>Principal login</vt:lpstr>
      <vt:lpstr>Admin login</vt:lpstr>
      <vt:lpstr>Middle ware </vt:lpstr>
      <vt:lpstr>Slide 11</vt:lpstr>
      <vt:lpstr>Slide 12</vt:lpstr>
      <vt:lpstr>                 </vt:lpstr>
      <vt:lpstr>Date base</vt:lpstr>
      <vt:lpstr>Required tools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GRIEVENCE REDRESSAL  SYSTEM</dc:title>
  <dc:creator>GOWTHAM BONAM</dc:creator>
  <cp:lastModifiedBy>GOWTHAM BONAM</cp:lastModifiedBy>
  <cp:revision>7</cp:revision>
  <cp:lastPrinted>2022-07-14T03:51:59Z</cp:lastPrinted>
  <dcterms:created xsi:type="dcterms:W3CDTF">2022-07-14T03:51:59Z</dcterms:created>
  <dcterms:modified xsi:type="dcterms:W3CDTF">2022-07-14T04:37:37Z</dcterms:modified>
</cp:coreProperties>
</file>