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7556500" cx="10693400"/>
  <p:notesSz cx="10693400" cy="75565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782575" y="566725"/>
            <a:ext cx="7129275" cy="28336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1069325" y="3589325"/>
            <a:ext cx="8554700" cy="34004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 txBox="1"/>
          <p:nvPr>
            <p:ph idx="1" type="body"/>
          </p:nvPr>
        </p:nvSpPr>
        <p:spPr>
          <a:xfrm>
            <a:off x="1069325" y="3589325"/>
            <a:ext cx="8554700" cy="34004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1:notes"/>
          <p:cNvSpPr/>
          <p:nvPr>
            <p:ph idx="2" type="sldImg"/>
          </p:nvPr>
        </p:nvSpPr>
        <p:spPr>
          <a:xfrm>
            <a:off x="1782575" y="566725"/>
            <a:ext cx="7129275" cy="28336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0:notes"/>
          <p:cNvSpPr txBox="1"/>
          <p:nvPr>
            <p:ph idx="1" type="body"/>
          </p:nvPr>
        </p:nvSpPr>
        <p:spPr>
          <a:xfrm>
            <a:off x="1069325" y="3589325"/>
            <a:ext cx="8554700" cy="34004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0:notes"/>
          <p:cNvSpPr/>
          <p:nvPr>
            <p:ph idx="2" type="sldImg"/>
          </p:nvPr>
        </p:nvSpPr>
        <p:spPr>
          <a:xfrm>
            <a:off x="1782575" y="566725"/>
            <a:ext cx="7129275" cy="28336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1:notes"/>
          <p:cNvSpPr txBox="1"/>
          <p:nvPr>
            <p:ph idx="1" type="body"/>
          </p:nvPr>
        </p:nvSpPr>
        <p:spPr>
          <a:xfrm>
            <a:off x="1069325" y="3589325"/>
            <a:ext cx="8554700" cy="34004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1:notes"/>
          <p:cNvSpPr/>
          <p:nvPr>
            <p:ph idx="2" type="sldImg"/>
          </p:nvPr>
        </p:nvSpPr>
        <p:spPr>
          <a:xfrm>
            <a:off x="1782575" y="566725"/>
            <a:ext cx="7129275" cy="28336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2:notes"/>
          <p:cNvSpPr txBox="1"/>
          <p:nvPr>
            <p:ph idx="1" type="body"/>
          </p:nvPr>
        </p:nvSpPr>
        <p:spPr>
          <a:xfrm>
            <a:off x="1069325" y="3589325"/>
            <a:ext cx="8554700" cy="34004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2:notes"/>
          <p:cNvSpPr/>
          <p:nvPr>
            <p:ph idx="2" type="sldImg"/>
          </p:nvPr>
        </p:nvSpPr>
        <p:spPr>
          <a:xfrm>
            <a:off x="1782575" y="566725"/>
            <a:ext cx="7129275" cy="28336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3:notes"/>
          <p:cNvSpPr txBox="1"/>
          <p:nvPr>
            <p:ph idx="1" type="body"/>
          </p:nvPr>
        </p:nvSpPr>
        <p:spPr>
          <a:xfrm>
            <a:off x="1069325" y="3589325"/>
            <a:ext cx="8554700" cy="34004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3:notes"/>
          <p:cNvSpPr/>
          <p:nvPr>
            <p:ph idx="2" type="sldImg"/>
          </p:nvPr>
        </p:nvSpPr>
        <p:spPr>
          <a:xfrm>
            <a:off x="1782575" y="566725"/>
            <a:ext cx="7129275" cy="28336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4:notes"/>
          <p:cNvSpPr txBox="1"/>
          <p:nvPr>
            <p:ph idx="1" type="body"/>
          </p:nvPr>
        </p:nvSpPr>
        <p:spPr>
          <a:xfrm>
            <a:off x="1069325" y="3589325"/>
            <a:ext cx="8554700" cy="34004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4:notes"/>
          <p:cNvSpPr/>
          <p:nvPr>
            <p:ph idx="2" type="sldImg"/>
          </p:nvPr>
        </p:nvSpPr>
        <p:spPr>
          <a:xfrm>
            <a:off x="1782575" y="566725"/>
            <a:ext cx="7129275" cy="28336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:notes"/>
          <p:cNvSpPr txBox="1"/>
          <p:nvPr>
            <p:ph idx="1" type="body"/>
          </p:nvPr>
        </p:nvSpPr>
        <p:spPr>
          <a:xfrm>
            <a:off x="1069325" y="3589325"/>
            <a:ext cx="8554700" cy="34004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5:notes"/>
          <p:cNvSpPr/>
          <p:nvPr>
            <p:ph idx="2" type="sldImg"/>
          </p:nvPr>
        </p:nvSpPr>
        <p:spPr>
          <a:xfrm>
            <a:off x="1782575" y="566725"/>
            <a:ext cx="7129275" cy="28336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6:notes"/>
          <p:cNvSpPr txBox="1"/>
          <p:nvPr>
            <p:ph idx="1" type="body"/>
          </p:nvPr>
        </p:nvSpPr>
        <p:spPr>
          <a:xfrm>
            <a:off x="1069325" y="3589325"/>
            <a:ext cx="8554700" cy="34004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6:notes"/>
          <p:cNvSpPr/>
          <p:nvPr>
            <p:ph idx="2" type="sldImg"/>
          </p:nvPr>
        </p:nvSpPr>
        <p:spPr>
          <a:xfrm>
            <a:off x="1782575" y="566725"/>
            <a:ext cx="7129275" cy="28336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:notes"/>
          <p:cNvSpPr txBox="1"/>
          <p:nvPr>
            <p:ph idx="1" type="body"/>
          </p:nvPr>
        </p:nvSpPr>
        <p:spPr>
          <a:xfrm>
            <a:off x="1069325" y="3589325"/>
            <a:ext cx="8554700" cy="34004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2:notes"/>
          <p:cNvSpPr/>
          <p:nvPr>
            <p:ph idx="2" type="sldImg"/>
          </p:nvPr>
        </p:nvSpPr>
        <p:spPr>
          <a:xfrm>
            <a:off x="1782575" y="566725"/>
            <a:ext cx="7129275" cy="28336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:notes"/>
          <p:cNvSpPr txBox="1"/>
          <p:nvPr>
            <p:ph idx="1" type="body"/>
          </p:nvPr>
        </p:nvSpPr>
        <p:spPr>
          <a:xfrm>
            <a:off x="1069325" y="3589325"/>
            <a:ext cx="8554700" cy="34004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3:notes"/>
          <p:cNvSpPr/>
          <p:nvPr>
            <p:ph idx="2" type="sldImg"/>
          </p:nvPr>
        </p:nvSpPr>
        <p:spPr>
          <a:xfrm>
            <a:off x="1782575" y="566725"/>
            <a:ext cx="7129275" cy="28336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:notes"/>
          <p:cNvSpPr txBox="1"/>
          <p:nvPr>
            <p:ph idx="1" type="body"/>
          </p:nvPr>
        </p:nvSpPr>
        <p:spPr>
          <a:xfrm>
            <a:off x="1069325" y="3589325"/>
            <a:ext cx="8554700" cy="34004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4:notes"/>
          <p:cNvSpPr/>
          <p:nvPr>
            <p:ph idx="2" type="sldImg"/>
          </p:nvPr>
        </p:nvSpPr>
        <p:spPr>
          <a:xfrm>
            <a:off x="1782575" y="566725"/>
            <a:ext cx="7129275" cy="28336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5:notes"/>
          <p:cNvSpPr txBox="1"/>
          <p:nvPr>
            <p:ph idx="1" type="body"/>
          </p:nvPr>
        </p:nvSpPr>
        <p:spPr>
          <a:xfrm>
            <a:off x="1069325" y="3589325"/>
            <a:ext cx="8554700" cy="34004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5:notes"/>
          <p:cNvSpPr/>
          <p:nvPr>
            <p:ph idx="2" type="sldImg"/>
          </p:nvPr>
        </p:nvSpPr>
        <p:spPr>
          <a:xfrm>
            <a:off x="1782575" y="566725"/>
            <a:ext cx="7129275" cy="28336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:notes"/>
          <p:cNvSpPr txBox="1"/>
          <p:nvPr>
            <p:ph idx="1" type="body"/>
          </p:nvPr>
        </p:nvSpPr>
        <p:spPr>
          <a:xfrm>
            <a:off x="1069325" y="3589325"/>
            <a:ext cx="8554700" cy="34004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:notes"/>
          <p:cNvSpPr/>
          <p:nvPr>
            <p:ph idx="2" type="sldImg"/>
          </p:nvPr>
        </p:nvSpPr>
        <p:spPr>
          <a:xfrm>
            <a:off x="1782575" y="566725"/>
            <a:ext cx="7129275" cy="28336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7:notes"/>
          <p:cNvSpPr txBox="1"/>
          <p:nvPr>
            <p:ph idx="1" type="body"/>
          </p:nvPr>
        </p:nvSpPr>
        <p:spPr>
          <a:xfrm>
            <a:off x="1069325" y="3589325"/>
            <a:ext cx="8554700" cy="34004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7:notes"/>
          <p:cNvSpPr/>
          <p:nvPr>
            <p:ph idx="2" type="sldImg"/>
          </p:nvPr>
        </p:nvSpPr>
        <p:spPr>
          <a:xfrm>
            <a:off x="1782575" y="566725"/>
            <a:ext cx="7129275" cy="28336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8:notes"/>
          <p:cNvSpPr txBox="1"/>
          <p:nvPr>
            <p:ph idx="1" type="body"/>
          </p:nvPr>
        </p:nvSpPr>
        <p:spPr>
          <a:xfrm>
            <a:off x="1069325" y="3589325"/>
            <a:ext cx="8554700" cy="34004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8:notes"/>
          <p:cNvSpPr/>
          <p:nvPr>
            <p:ph idx="2" type="sldImg"/>
          </p:nvPr>
        </p:nvSpPr>
        <p:spPr>
          <a:xfrm>
            <a:off x="1782575" y="566725"/>
            <a:ext cx="7129275" cy="28336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9:notes"/>
          <p:cNvSpPr txBox="1"/>
          <p:nvPr>
            <p:ph idx="1" type="body"/>
          </p:nvPr>
        </p:nvSpPr>
        <p:spPr>
          <a:xfrm>
            <a:off x="1069325" y="3589325"/>
            <a:ext cx="8554700" cy="34004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9:notes"/>
          <p:cNvSpPr/>
          <p:nvPr>
            <p:ph idx="2" type="sldImg"/>
          </p:nvPr>
        </p:nvSpPr>
        <p:spPr>
          <a:xfrm>
            <a:off x="1782575" y="566725"/>
            <a:ext cx="7129275" cy="28336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1" type="ftr"/>
          </p:nvPr>
        </p:nvSpPr>
        <p:spPr>
          <a:xfrm>
            <a:off x="3635756" y="7027545"/>
            <a:ext cx="3421888" cy="3778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0" type="dt"/>
          </p:nvPr>
        </p:nvSpPr>
        <p:spPr>
          <a:xfrm>
            <a:off x="534670" y="7027545"/>
            <a:ext cx="2459482" cy="3778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7699248" y="7027545"/>
            <a:ext cx="2459482" cy="3778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ctrTitle"/>
          </p:nvPr>
        </p:nvSpPr>
        <p:spPr>
          <a:xfrm>
            <a:off x="802005" y="2342515"/>
            <a:ext cx="9089390" cy="15868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1604010" y="4231640"/>
            <a:ext cx="7485380" cy="18891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11" type="ftr"/>
          </p:nvPr>
        </p:nvSpPr>
        <p:spPr>
          <a:xfrm>
            <a:off x="3635756" y="7027545"/>
            <a:ext cx="3421888" cy="3778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0" type="dt"/>
          </p:nvPr>
        </p:nvSpPr>
        <p:spPr>
          <a:xfrm>
            <a:off x="534670" y="7027545"/>
            <a:ext cx="2459482" cy="3778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7699248" y="7027545"/>
            <a:ext cx="2459482" cy="3778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534670" y="302260"/>
            <a:ext cx="9624060" cy="1209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534670" y="1737995"/>
            <a:ext cx="9624060" cy="49872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1" type="ftr"/>
          </p:nvPr>
        </p:nvSpPr>
        <p:spPr>
          <a:xfrm>
            <a:off x="3635756" y="7027545"/>
            <a:ext cx="3421888" cy="3778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0" type="dt"/>
          </p:nvPr>
        </p:nvSpPr>
        <p:spPr>
          <a:xfrm>
            <a:off x="534670" y="7027545"/>
            <a:ext cx="2459482" cy="3778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7699248" y="7027545"/>
            <a:ext cx="2459482" cy="3778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534670" y="302260"/>
            <a:ext cx="9624060" cy="1209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534670" y="1737995"/>
            <a:ext cx="4651629" cy="49872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5507101" y="1737995"/>
            <a:ext cx="4651629" cy="49872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3635756" y="7027545"/>
            <a:ext cx="3421888" cy="3778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0" type="dt"/>
          </p:nvPr>
        </p:nvSpPr>
        <p:spPr>
          <a:xfrm>
            <a:off x="534670" y="7027545"/>
            <a:ext cx="2459482" cy="3778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2" type="sldNum"/>
          </p:nvPr>
        </p:nvSpPr>
        <p:spPr>
          <a:xfrm>
            <a:off x="7699248" y="7027545"/>
            <a:ext cx="2459482" cy="3778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/>
          <p:nvPr>
            <p:ph type="title"/>
          </p:nvPr>
        </p:nvSpPr>
        <p:spPr>
          <a:xfrm>
            <a:off x="534670" y="302260"/>
            <a:ext cx="9624060" cy="1209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1" type="ftr"/>
          </p:nvPr>
        </p:nvSpPr>
        <p:spPr>
          <a:xfrm>
            <a:off x="3635756" y="7027545"/>
            <a:ext cx="3421888" cy="3778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534670" y="7027545"/>
            <a:ext cx="2459482" cy="3778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7699248" y="7027545"/>
            <a:ext cx="2459482" cy="3778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534670" y="302260"/>
            <a:ext cx="9624060" cy="1209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534670" y="1737995"/>
            <a:ext cx="9624060" cy="49872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1" type="ftr"/>
          </p:nvPr>
        </p:nvSpPr>
        <p:spPr>
          <a:xfrm>
            <a:off x="3635756" y="7027545"/>
            <a:ext cx="3421888" cy="3778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" name="Google Shape;9;p1"/>
          <p:cNvSpPr txBox="1"/>
          <p:nvPr>
            <p:ph idx="10" type="dt"/>
          </p:nvPr>
        </p:nvSpPr>
        <p:spPr>
          <a:xfrm>
            <a:off x="534670" y="7027545"/>
            <a:ext cx="2459482" cy="3778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7699248" y="7027545"/>
            <a:ext cx="2459482" cy="3778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1pPr>
            <a:lvl2pPr indent="0" lvl="1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2pPr>
            <a:lvl3pPr indent="0" lvl="2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3pPr>
            <a:lvl4pPr indent="0" lvl="3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4pPr>
            <a:lvl5pPr indent="0" lvl="4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5pPr>
            <a:lvl6pPr indent="0" lvl="5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6pPr>
            <a:lvl7pPr indent="0" lvl="6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7pPr>
            <a:lvl8pPr indent="0" lvl="7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8pPr>
            <a:lvl9pPr indent="0" lvl="8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Google Shape;43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0500" y="1152055"/>
            <a:ext cx="10312400" cy="55506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2500">
        <p:fade thruBlk="1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0500" y="853052"/>
            <a:ext cx="10312400" cy="58503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med">
        <p14:prism dir="l"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2440" y="1209700"/>
            <a:ext cx="9930459" cy="54331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med">
        <p14:gallery dir="l"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0500" y="832526"/>
            <a:ext cx="10312400" cy="58914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0500" y="851631"/>
            <a:ext cx="10312400" cy="58532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sh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0500" y="842078"/>
            <a:ext cx="10312400" cy="58723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med">
        <p14:prism dir="l"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0500" y="1037819"/>
            <a:ext cx="10312400" cy="56240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med">
        <p14:flip dir="l"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0500" y="861183"/>
            <a:ext cx="10312400" cy="58341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med">
        <p14:prism dir="l"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Google Shape;48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0500" y="1176150"/>
            <a:ext cx="10149168" cy="54922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0500" y="877887"/>
            <a:ext cx="10312400" cy="580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0500" y="856407"/>
            <a:ext cx="10312400" cy="58436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0500" y="846855"/>
            <a:ext cx="10312400" cy="58627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0500" y="794343"/>
            <a:ext cx="10312400" cy="59678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sh dir="r"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0500" y="861183"/>
            <a:ext cx="10312400" cy="58341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med">
        <p14:flip dir="l"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0500" y="904071"/>
            <a:ext cx="10312400" cy="57483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sh dir="r"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0500" y="865946"/>
            <a:ext cx="10312400" cy="5824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sh dir="r"/>
  </p:transition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