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8" r:id="rId6"/>
    <p:sldId id="258" r:id="rId7"/>
    <p:sldId id="280" r:id="rId8"/>
    <p:sldId id="281" r:id="rId9"/>
    <p:sldId id="28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440FC-9E3A-4E8B-A203-D0A7379F4526}" v="17" dt="2023-07-12T10:21:47.328"/>
    <p1510:client id="{8D4CA24C-92A6-4B17-8994-9ABE24A0638C}" v="214" dt="2023-07-12T09:54:03.134"/>
    <p1510:client id="{92FA339E-D430-49AD-AE29-D89F980E4061}" v="140" dt="2023-07-12T10:12:18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3216" autoAdjust="0"/>
  </p:normalViewPr>
  <p:slideViewPr>
    <p:cSldViewPr snapToGrid="0">
      <p:cViewPr varScale="1">
        <p:scale>
          <a:sx n="58" d="100"/>
          <a:sy n="58" d="100"/>
        </p:scale>
        <p:origin x="1020" y="66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B483-82E1-4413-838C-27BAC184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86C5-22E8-475A-A424-8D493B6E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3D01-DAD2-4B28-BB2C-9FD028B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7B35-BCD3-4E41-916B-68490D92D9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212D-BCAC-4F13-92C1-13A3004266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3FEF-4AED-4E29-A73E-9166ADC8D5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42BA18D-167B-42CD-8DD5-844A208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11480"/>
            <a:ext cx="11274552" cy="60350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36493"/>
            <a:ext cx="5149596" cy="1448385"/>
          </a:xfrm>
        </p:spPr>
        <p:txBody>
          <a:bodyPr>
            <a:normAutofit/>
          </a:bodyPr>
          <a:lstStyle/>
          <a:p>
            <a:r>
              <a:rPr lang="en-US" dirty="0"/>
              <a:t>WEATHER APP USING FLASK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03120"/>
            <a:ext cx="3848101" cy="1325563"/>
          </a:xfrm>
        </p:spPr>
        <p:txBody>
          <a:bodyPr/>
          <a:lstStyle/>
          <a:p>
            <a:r>
              <a:rPr lang="en-US" dirty="0"/>
              <a:t>PROJECT GOALS:</a:t>
            </a:r>
          </a:p>
        </p:txBody>
      </p:sp>
      <p:pic>
        <p:nvPicPr>
          <p:cNvPr id="11" name="Picture Placeholder 10" descr="A snowy field with snow covered trees and blue skies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421" y="1600200"/>
            <a:ext cx="2743199" cy="365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461942"/>
            <a:ext cx="2743200" cy="3502797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Provide real-time weather information to users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Allow users to search for weather data for specific locations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Wingdings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Display weather forecasts, current conditions, and additional details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0" indent="0">
              <a:buNone/>
            </a:pPr>
            <a:endParaRPr lang="en-US" dirty="0"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83" y="535588"/>
            <a:ext cx="5422217" cy="10667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Technologies Used: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Placeholder 5" descr="A snowy landscape with trees and a fence&#10;">
            <a:extLst>
              <a:ext uri="{FF2B5EF4-FFF2-40B4-BE49-F238E27FC236}">
                <a16:creationId xmlns:a16="http://schemas.microsoft.com/office/drawing/2014/main" id="{60E2ED43-72AE-4B30-8CFC-A82B1ABBF5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143000"/>
            <a:ext cx="54864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2120181"/>
            <a:ext cx="4572000" cy="32685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Flask: Web framework for building the app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Open Weather 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API: Retrieves weather data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HTML and CSS: Front-end design and styling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Python: Backend logic and data processing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5224340" y="1786425"/>
            <a:ext cx="152400" cy="1466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5" descr="A snowy landscape with trees and a fence&#10;">
            <a:extLst>
              <a:ext uri="{FF2B5EF4-FFF2-40B4-BE49-F238E27FC236}">
                <a16:creationId xmlns:a16="http://schemas.microsoft.com/office/drawing/2014/main" id="{2DEAF106-D012-6B63-A3A1-F33938F8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CF0D9-FC02-0DD5-609A-ADA38D1E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686" y="365125"/>
            <a:ext cx="4886113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App Structure: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3A70A-C7FA-C7C4-A635-0F8BBCF7B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Main components of the app: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Flask routes and views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Templates for rendering HTML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Static files for CSS and images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80B3-7B2F-C8A0-44BE-4C1AA96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594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05CD3-F8B9-28B3-4105-030451D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OUTPUT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5" descr="A snowy landscape with trees and a fence&#10;">
            <a:extLst>
              <a:ext uri="{FF2B5EF4-FFF2-40B4-BE49-F238E27FC236}">
                <a16:creationId xmlns:a16="http://schemas.microsoft.com/office/drawing/2014/main" id="{7A422A44-EF07-9CBD-48F4-B9F3497ABA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4" b="-2"/>
          <a:stretch/>
        </p:blipFill>
        <p:spPr>
          <a:xfrm>
            <a:off x="7412429" y="2727729"/>
            <a:ext cx="477957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solidFill>
            <a:schemeClr val="accent1"/>
          </a:solidFill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7BA6-4052-8BE9-7284-408B8BEA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3C41-241F-212B-AC3C-C112221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1FE8E6-34D1-CCD3-3A5F-BBBE6C18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335137"/>
            <a:ext cx="7847162" cy="52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5710-CB3B-5FED-7504-B70CAD0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alpha val="60000"/>
                  </a:scheme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50B4-AA60-9F44-B448-074CC1AF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 dirty="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 dirty="0">
              <a:solidFill>
                <a:schemeClr val="tx1">
                  <a:alpha val="6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2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F907F58-48E1-A779-8F87-63C053C6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630645"/>
            <a:ext cx="12030972" cy="59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230"/>
            <a:ext cx="5009147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This presentation has shown how to create a simple weather app using Flask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The code for the app is available on GitHub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You can use this app as a starting point to create your own weather app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ea typeface="Source Sans Pro Light"/>
            </a:endParaRPr>
          </a:p>
        </p:txBody>
      </p:sp>
      <p:pic>
        <p:nvPicPr>
          <p:cNvPr id="9" name="Picture Placeholder 8" descr="Close up of frosty covered pine needles&#10;&#10;">
            <a:extLst>
              <a:ext uri="{FF2B5EF4-FFF2-40B4-BE49-F238E27FC236}">
                <a16:creationId xmlns:a16="http://schemas.microsoft.com/office/drawing/2014/main" id="{CA93B263-80B8-4F32-B69B-548E670DBC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628" y="685800"/>
            <a:ext cx="3200400" cy="5486400"/>
          </a:xfrm>
        </p:spPr>
      </p:pic>
      <p:pic>
        <p:nvPicPr>
          <p:cNvPr id="11" name="Picture Placeholder 10" descr="A small bird on a snow covered branch">
            <a:extLst>
              <a:ext uri="{FF2B5EF4-FFF2-40B4-BE49-F238E27FC236}">
                <a16:creationId xmlns:a16="http://schemas.microsoft.com/office/drawing/2014/main" id="{CE646606-940F-4C41-BC56-6A295533E9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800" y="2492375"/>
            <a:ext cx="2286000" cy="2514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E52-FFC6-40C5-B370-26EA23A5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top view of snow covered pine trees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1909115"/>
            <a:ext cx="4571999" cy="1134741"/>
          </a:xfrm>
        </p:spPr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432046"/>
            <a:ext cx="4571999" cy="2608393"/>
          </a:xfrm>
        </p:spPr>
        <p:txBody>
          <a:bodyPr vert="horz" lIns="502920" tIns="45720" rIns="210312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Aarthi Mahalakshmi V</a:t>
            </a:r>
            <a:endParaRPr lang="en-US"/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Charu Bala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Deepika D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Divya Vaishnavi V</a:t>
            </a:r>
          </a:p>
          <a:p>
            <a:pPr marL="285750" indent="-285750">
              <a:buChar char="•"/>
            </a:pP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Fariya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Rahmath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Gayathri Devy 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Gayathri R</a:t>
            </a:r>
          </a:p>
          <a:p>
            <a:endParaRPr lang="en-US" sz="1600" dirty="0">
              <a:ea typeface="Source Sans Pro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013C-58D4-443C-8EA6-4B648A14E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Custom 114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D1A41-01F0-4C5C-80FC-D7734A9F3A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481B2-61F1-4998-A5FC-37E947E1DE7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CDCD41-C0EE-49F0-80CC-0DC855F8F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TM44613219</Template>
  <TotalTime>0</TotalTime>
  <Words>161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Calibri</vt:lpstr>
      <vt:lpstr>Source Sans Pro Light</vt:lpstr>
      <vt:lpstr>Wingdings</vt:lpstr>
      <vt:lpstr>Office Theme</vt:lpstr>
      <vt:lpstr>WEATHER APP USING FLASK</vt:lpstr>
      <vt:lpstr>PROJECT GOALS:</vt:lpstr>
      <vt:lpstr>Technologies Used:</vt:lpstr>
      <vt:lpstr>App Structure:</vt:lpstr>
      <vt:lpstr>OUTPUT:</vt:lpstr>
      <vt:lpstr>PowerPoint Presentation</vt:lpstr>
      <vt:lpstr>CONCLUSION</vt:lpstr>
      <vt:lpstr>PRESENTED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lastModifiedBy>Gayathri Rajmohan</cp:lastModifiedBy>
  <cp:revision>152</cp:revision>
  <dcterms:created xsi:type="dcterms:W3CDTF">2023-07-12T09:26:38Z</dcterms:created>
  <dcterms:modified xsi:type="dcterms:W3CDTF">2023-07-12T10:45:57Z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