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Link Register Offset and Interrupts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 -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Interrupt Vector Table: Contains addresses of ISRs.</a:t>
            </a:r>
          </a:p>
          <a:p>
            <a:r>
              <a:t>Each entry corresponds to a specific interrupt.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 - 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Higher-priority interrupts can interrupt lower-priority ISRs.</a:t>
            </a:r>
          </a:p>
          <a:p>
            <a:r>
              <a:t>Ensures critical events are handled promptly.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 - ARM Link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 Register (LR): Stores return address during function calls.</a:t>
            </a:r>
          </a:p>
          <a:p>
            <a:r>
              <a:t>Example: BL instruction in ARM.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 - ARM Interrupt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ARM vector table at fixed memory location.</a:t>
            </a:r>
          </a:p>
          <a:p>
            <a:r>
              <a:t>CPU fetches ISR address from the table upon interrupt.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 - Nested Interrupts in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ARM supports nested interrupts.</a:t>
            </a:r>
          </a:p>
          <a:p>
            <a:r>
              <a:t>Higher-priority interrupts preempt lower-priority ones.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Link Register Offset and Interrupts.</a:t>
            </a:r>
          </a:p>
          <a:p>
            <a:r>
              <a:t>Questions and Answers.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Link Register Offset</a:t>
            </a:r>
          </a:p>
          <a:p>
            <a:r>
              <a:t>2. Interrupts</a:t>
            </a:r>
          </a:p>
          <a:p>
            <a:r>
              <a:t>3. Practical Example (ARM Architecture)</a:t>
            </a:r>
          </a:p>
          <a:p>
            <a:r>
              <a:t>4.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Register Offset - Definition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 Register (LR): Special-purpose register to store the return address during function calls.</a:t>
            </a:r>
          </a:p>
          <a:p>
            <a:r>
              <a:t>Purpose: Allows the program to return to the correct location after a function executes.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Register Offset -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During a function call, the address of the next instruction is saved in the LR.</a:t>
            </a:r>
          </a:p>
          <a:p>
            <a:r>
              <a:t>Example: In ARM, the BL instruction stores the return address in the LR.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Register Offset -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Register Offset - Modifying 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Adjusting the LR by an offset for specific purposes.</a:t>
            </a:r>
          </a:p>
          <a:p>
            <a:r>
              <a:t>Example: Skipping instructions, handling exceptions.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 - Definition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Interrupts: Signals that cause the CPU to execute a specific code, interrupting current operations.</a:t>
            </a:r>
          </a:p>
          <a:p>
            <a:r>
              <a:t>Importance: Handle asynchronous events, ensuring responsive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 -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Interrupts: Triggered by devices (e.g., keyboard, mouse).</a:t>
            </a:r>
          </a:p>
          <a:p>
            <a:r>
              <a:t>Software Interrupts: Triggered by instructions for system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 - Handling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Interrupt signal generated.</a:t>
            </a:r>
          </a:p>
          <a:p>
            <a:r>
              <a:t>2. Interrupt controller prioritizes and forwards the signal.</a:t>
            </a:r>
          </a:p>
          <a:p>
            <a:r>
              <a:t>3. CPU saves the current execution context.</a:t>
            </a:r>
          </a:p>
          <a:p>
            <a:r>
              <a:t>4. CPU executes the Interrupt Service Routine (ISR).</a:t>
            </a:r>
          </a:p>
          <a:p>
            <a:r>
              <a:t>5. CPU restores context and resumes execution.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