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29/04/24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4/29/24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4/29/24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4/29/24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4/29/24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4/29/24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4/29/24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4/29/24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4/29/24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4/29/24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4/29/24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4/29/24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4/29/24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1862" y="1619096"/>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STUDENTS PERFORMANCE</a:t>
            </a:r>
            <a:r>
              <a:rPr lang="en-US" b="1" dirty="0">
                <a:solidFill>
                  <a:schemeClr val="accent1"/>
                </a:solidFill>
                <a:latin typeface="Arial" panose="020B0604020202020204" pitchFamily="34" charset="0"/>
                <a:cs typeface="Arial" panose="020B0604020202020204" pitchFamily="34" charset="0"/>
              </a:rPr>
              <a:t> </a:t>
            </a:r>
            <a:r>
              <a:rPr lang="en-IN" altLang="en-US" b="1" dirty="0">
                <a:solidFill>
                  <a:schemeClr val="accent1"/>
                </a:solidFill>
                <a:latin typeface="Arial" panose="020B0604020202020204" pitchFamily="34" charset="0"/>
                <a:cs typeface="Arial" panose="020B0604020202020204" pitchFamily="34" charset="0"/>
              </a:rPr>
              <a:t>IN EXAMS ANALYSIS</a:t>
            </a:r>
            <a:r>
              <a:rPr lang="en-US"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6" name="TextBox 5">
            <a:extLst>
              <a:ext uri="{FF2B5EF4-FFF2-40B4-BE49-F238E27FC236}">
                <a16:creationId xmlns:a16="http://schemas.microsoft.com/office/drawing/2014/main" id="{D8B9E9B4-CBB3-6653-600D-F721DAE2E077}"/>
              </a:ext>
            </a:extLst>
          </p:cNvPr>
          <p:cNvSpPr txBox="1"/>
          <p:nvPr/>
        </p:nvSpPr>
        <p:spPr>
          <a:xfrm>
            <a:off x="3129556" y="4058588"/>
            <a:ext cx="7980183" cy="193802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pPr indent="0">
              <a:buNone/>
            </a:pPr>
            <a:r>
              <a:rPr lang="en-IN" sz="2000" b="1" dirty="0">
                <a:solidFill>
                  <a:schemeClr val="accent1">
                    <a:lumMod val="75000"/>
                  </a:schemeClr>
                </a:solidFill>
                <a:latin typeface="Arial" panose="020B0604020202020204"/>
                <a:cs typeface="Arial" panose="020B0604020202020204"/>
              </a:rPr>
              <a:t>Gayathri S</a:t>
            </a:r>
            <a:endParaRPr 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rPr>
              <a:t>20213080</a:t>
            </a:r>
            <a:r>
              <a:rPr lang="en-IN" sz="2000" b="1" dirty="0">
                <a:solidFill>
                  <a:schemeClr val="accent1">
                    <a:lumMod val="75000"/>
                  </a:schemeClr>
                </a:solidFill>
                <a:latin typeface="Arial" panose="020B0604020202020204"/>
                <a:cs typeface="Arial" panose="020B0604020202020204"/>
              </a:rPr>
              <a:t>15</a:t>
            </a:r>
            <a:endParaRPr lang="en-US" sz="2000" b="1" dirty="0">
              <a:solidFill>
                <a:schemeClr val="accent1">
                  <a:lumMod val="75000"/>
                </a:schemeClr>
              </a:solidFill>
              <a:latin typeface="Arial" panose="020B0604020202020204"/>
              <a:cs typeface="Arial" panose="020B0604020202020204"/>
            </a:endParaRPr>
          </a:p>
          <a:p>
            <a:r>
              <a:rPr lang="en-IN" altLang="en-US" sz="2000" b="1" dirty="0">
                <a:solidFill>
                  <a:schemeClr val="accent1">
                    <a:lumMod val="75000"/>
                  </a:schemeClr>
                </a:solidFill>
                <a:latin typeface="Arial" panose="020B0604020202020204"/>
                <a:cs typeface="Arial" panose="020B0604020202020204"/>
              </a:rPr>
              <a:t>College name: Algappa College of Technology , Anna University</a:t>
            </a:r>
          </a:p>
          <a:p>
            <a:r>
              <a:rPr lang="en-IN" altLang="en-US" sz="2000" b="1" dirty="0">
                <a:solidFill>
                  <a:schemeClr val="accent1">
                    <a:lumMod val="75000"/>
                  </a:schemeClr>
                </a:solidFill>
                <a:latin typeface="Arial" panose="020B0604020202020204"/>
                <a:cs typeface="Arial" panose="020B0604020202020204"/>
              </a:rPr>
              <a:t>Department: B.Tech Pharmaceutical technology</a:t>
            </a:r>
          </a:p>
          <a:p>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63" y="707433"/>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147320" y="1291590"/>
            <a:ext cx="3323590"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3900170" y="1233805"/>
            <a:ext cx="3192145" cy="2597150"/>
          </a:xfrm>
          <a:prstGeom prst="rect">
            <a:avLst/>
          </a:prstGeom>
        </p:spPr>
      </p:pic>
      <p:pic>
        <p:nvPicPr>
          <p:cNvPr id="15" name="Picture 14" descr="download (2)"/>
          <p:cNvPicPr>
            <a:picLocks noChangeAspect="1"/>
          </p:cNvPicPr>
          <p:nvPr/>
        </p:nvPicPr>
        <p:blipFill>
          <a:blip r:embed="rId4"/>
          <a:stretch>
            <a:fillRect/>
          </a:stretch>
        </p:blipFill>
        <p:spPr>
          <a:xfrm>
            <a:off x="3509010" y="4260850"/>
            <a:ext cx="4393565" cy="2597150"/>
          </a:xfrm>
          <a:prstGeom prst="rect">
            <a:avLst/>
          </a:prstGeom>
        </p:spPr>
      </p:pic>
      <p:pic>
        <p:nvPicPr>
          <p:cNvPr id="16" name="Picture 15" descr="download (3)"/>
          <p:cNvPicPr>
            <a:picLocks noChangeAspect="1"/>
          </p:cNvPicPr>
          <p:nvPr/>
        </p:nvPicPr>
        <p:blipFill>
          <a:blip r:embed="rId5"/>
          <a:stretch>
            <a:fillRect/>
          </a:stretch>
        </p:blipFill>
        <p:spPr>
          <a:xfrm>
            <a:off x="411480" y="4291330"/>
            <a:ext cx="2794635" cy="2566670"/>
          </a:xfrm>
          <a:prstGeom prst="rect">
            <a:avLst/>
          </a:prstGeom>
        </p:spPr>
      </p:pic>
      <p:pic>
        <p:nvPicPr>
          <p:cNvPr id="17" name="Picture 16" descr="download (4)"/>
          <p:cNvPicPr>
            <a:picLocks noChangeAspect="1"/>
          </p:cNvPicPr>
          <p:nvPr/>
        </p:nvPicPr>
        <p:blipFill>
          <a:blip r:embed="rId6"/>
          <a:stretch>
            <a:fillRect/>
          </a:stretch>
        </p:blipFill>
        <p:spPr>
          <a:xfrm>
            <a:off x="7902575" y="1872615"/>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solidFill>
                  <a:srgbClr val="0F0F0F"/>
                </a:solidFill>
                <a:latin typeface="Arial" panose="020B0604020202020204" pitchFamily="34" charset="0"/>
                <a:cs typeface="Arial" panose="020B0604020202020204" pitchFamily="34" charset="0"/>
              </a:rPr>
              <a:t>System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Library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Data Processing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Pandas: For data manipulation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solidFill>
                  <a:srgbClr val="0F0F0F"/>
                </a:solidFill>
                <a:latin typeface="Arial" panose="020B0604020202020204" pitchFamily="34" charset="0"/>
                <a:cs typeface="Arial" panose="020B0604020202020204" pitchFamily="34" charset="0"/>
              </a:rPr>
              <a:t>Data Visualization:- </a:t>
            </a:r>
          </a:p>
          <a:p>
            <a:pPr marL="0" indent="0">
              <a:buNone/>
            </a:pPr>
            <a:r>
              <a:rPr lang="en-US" sz="2000" b="1" dirty="0">
                <a:solidFill>
                  <a:srgbClr val="0F0F0F"/>
                </a:solidFill>
                <a:latin typeface="Arial" panose="020B0604020202020204" pitchFamily="34" charset="0"/>
                <a:cs typeface="Arial" panose="020B0604020202020204" pitchFamily="34" charset="0"/>
              </a:rPr>
              <a:t>      Matplotlib and </a:t>
            </a:r>
            <a:r>
              <a:rPr lang="en-IN" altLang="en-US" sz="2000" b="1" dirty="0">
                <a:solidFill>
                  <a:srgbClr val="0F0F0F"/>
                </a:solidFill>
                <a:latin typeface="Arial" panose="020B0604020202020204" pitchFamily="34" charset="0"/>
                <a:cs typeface="Arial" panose="020B0604020202020204" pitchFamily="34" charset="0"/>
              </a:rPr>
              <a:t>Seaborn </a:t>
            </a:r>
            <a:r>
              <a:rPr lang="en-US" sz="2000" b="1" dirty="0">
                <a:solidFill>
                  <a:srgbClr val="0F0F0F"/>
                </a:solidFill>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3048000" y="1721485"/>
            <a:ext cx="6096000" cy="3784600"/>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20</TotalTime>
  <Words>916</Words>
  <Application>Microsoft Office PowerPoint</Application>
  <PresentationFormat>Widescreen</PresentationFormat>
  <Paragraphs>73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Gayathri S</cp:lastModifiedBy>
  <cp:revision>32</cp:revision>
  <dcterms:created xsi:type="dcterms:W3CDTF">2021-05-26T16:50:00Z</dcterms:created>
  <dcterms:modified xsi:type="dcterms:W3CDTF">2024-04-29T08:20:17Z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