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11"/>
  </p:notesMasterIdLst>
  <p:handoutMasterIdLst>
    <p:handoutMasterId r:id="rId12"/>
  </p:handoutMasterIdLst>
  <p:sldIdLst>
    <p:sldId id="256" r:id="rId5"/>
    <p:sldId id="257" r:id="rId6"/>
    <p:sldId id="259" r:id="rId7"/>
    <p:sldId id="258"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67022E-C8B4-4516-85C3-07F7A81B900F}" v="155" dt="2022-11-07T15:26:25.6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67" d="100"/>
          <a:sy n="67" d="100"/>
        </p:scale>
        <p:origin x="644"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yathri Ravichandran" userId="0cf0b16c-0676-42de-9b73-7ee22d296b4b" providerId="ADAL" clId="{2967022E-C8B4-4516-85C3-07F7A81B900F}"/>
    <pc:docChg chg="undo custSel addSld modSld sldOrd">
      <pc:chgData name="Gayathri Ravichandran" userId="0cf0b16c-0676-42de-9b73-7ee22d296b4b" providerId="ADAL" clId="{2967022E-C8B4-4516-85C3-07F7A81B900F}" dt="2022-11-07T15:26:25.638" v="215"/>
      <pc:docMkLst>
        <pc:docMk/>
      </pc:docMkLst>
      <pc:sldChg chg="modTransition">
        <pc:chgData name="Gayathri Ravichandran" userId="0cf0b16c-0676-42de-9b73-7ee22d296b4b" providerId="ADAL" clId="{2967022E-C8B4-4516-85C3-07F7A81B900F}" dt="2022-11-07T15:24:12.422" v="213"/>
        <pc:sldMkLst>
          <pc:docMk/>
          <pc:sldMk cId="703580386" sldId="256"/>
        </pc:sldMkLst>
      </pc:sldChg>
      <pc:sldChg chg="modTransition">
        <pc:chgData name="Gayathri Ravichandran" userId="0cf0b16c-0676-42de-9b73-7ee22d296b4b" providerId="ADAL" clId="{2967022E-C8B4-4516-85C3-07F7A81B900F}" dt="2022-11-07T15:17:35.171" v="114"/>
        <pc:sldMkLst>
          <pc:docMk/>
          <pc:sldMk cId="3513403482" sldId="257"/>
        </pc:sldMkLst>
      </pc:sldChg>
      <pc:sldChg chg="addSp delSp modSp mod modTransition">
        <pc:chgData name="Gayathri Ravichandran" userId="0cf0b16c-0676-42de-9b73-7ee22d296b4b" providerId="ADAL" clId="{2967022E-C8B4-4516-85C3-07F7A81B900F}" dt="2022-11-07T15:20:54.950" v="172"/>
        <pc:sldMkLst>
          <pc:docMk/>
          <pc:sldMk cId="278799282" sldId="258"/>
        </pc:sldMkLst>
        <pc:spChg chg="mod">
          <ac:chgData name="Gayathri Ravichandran" userId="0cf0b16c-0676-42de-9b73-7ee22d296b4b" providerId="ADAL" clId="{2967022E-C8B4-4516-85C3-07F7A81B900F}" dt="2022-11-07T06:12:17.818" v="55" actId="404"/>
          <ac:spMkLst>
            <pc:docMk/>
            <pc:sldMk cId="278799282" sldId="258"/>
            <ac:spMk id="5" creationId="{EB2EB057-D0AB-4D69-A435-4194C3BD1F7D}"/>
          </ac:spMkLst>
        </pc:spChg>
        <pc:spChg chg="mod">
          <ac:chgData name="Gayathri Ravichandran" userId="0cf0b16c-0676-42de-9b73-7ee22d296b4b" providerId="ADAL" clId="{2967022E-C8B4-4516-85C3-07F7A81B900F}" dt="2022-11-07T06:12:21.176" v="57" actId="1076"/>
          <ac:spMkLst>
            <pc:docMk/>
            <pc:sldMk cId="278799282" sldId="258"/>
            <ac:spMk id="13" creationId="{BC9783E0-F05A-4EFF-996A-9092221B753A}"/>
          </ac:spMkLst>
        </pc:spChg>
        <pc:spChg chg="mod">
          <ac:chgData name="Gayathri Ravichandran" userId="0cf0b16c-0676-42de-9b73-7ee22d296b4b" providerId="ADAL" clId="{2967022E-C8B4-4516-85C3-07F7A81B900F}" dt="2022-11-07T06:13:24.570" v="67" actId="113"/>
          <ac:spMkLst>
            <pc:docMk/>
            <pc:sldMk cId="278799282" sldId="258"/>
            <ac:spMk id="14" creationId="{E46044A0-439D-4160-8A8B-EA9F28C30136}"/>
          </ac:spMkLst>
        </pc:spChg>
        <pc:spChg chg="add del mod">
          <ac:chgData name="Gayathri Ravichandran" userId="0cf0b16c-0676-42de-9b73-7ee22d296b4b" providerId="ADAL" clId="{2967022E-C8B4-4516-85C3-07F7A81B900F}" dt="2022-11-07T06:11:19.901" v="40"/>
          <ac:spMkLst>
            <pc:docMk/>
            <pc:sldMk cId="278799282" sldId="258"/>
            <ac:spMk id="1038" creationId="{82452BC3-7FE0-44B5-8082-B343412E24A9}"/>
          </ac:spMkLst>
        </pc:spChg>
        <pc:spChg chg="add del mod">
          <ac:chgData name="Gayathri Ravichandran" userId="0cf0b16c-0676-42de-9b73-7ee22d296b4b" providerId="ADAL" clId="{2967022E-C8B4-4516-85C3-07F7A81B900F}" dt="2022-11-07T06:11:29.932" v="43"/>
          <ac:spMkLst>
            <pc:docMk/>
            <pc:sldMk cId="278799282" sldId="258"/>
            <ac:spMk id="1041" creationId="{1D3AA7F5-35B3-4272-B1F9-0ABCE6E28779}"/>
          </ac:spMkLst>
        </pc:spChg>
        <pc:picChg chg="del mod">
          <ac:chgData name="Gayathri Ravichandran" userId="0cf0b16c-0676-42de-9b73-7ee22d296b4b" providerId="ADAL" clId="{2967022E-C8B4-4516-85C3-07F7A81B900F}" dt="2022-11-07T06:11:09.777" v="39" actId="478"/>
          <ac:picMkLst>
            <pc:docMk/>
            <pc:sldMk cId="278799282" sldId="258"/>
            <ac:picMk id="1031" creationId="{30CCD44E-A41C-4C37-826D-DCAC6A673BCC}"/>
          </ac:picMkLst>
        </pc:picChg>
        <pc:picChg chg="add del mod">
          <ac:chgData name="Gayathri Ravichandran" userId="0cf0b16c-0676-42de-9b73-7ee22d296b4b" providerId="ADAL" clId="{2967022E-C8B4-4516-85C3-07F7A81B900F}" dt="2022-11-07T06:11:26.804" v="42" actId="478"/>
          <ac:picMkLst>
            <pc:docMk/>
            <pc:sldMk cId="278799282" sldId="258"/>
            <ac:picMk id="1039" creationId="{E2C02B4C-0950-4E60-9788-A5A99B756435}"/>
          </ac:picMkLst>
        </pc:picChg>
        <pc:picChg chg="add del">
          <ac:chgData name="Gayathri Ravichandran" userId="0cf0b16c-0676-42de-9b73-7ee22d296b4b" providerId="ADAL" clId="{2967022E-C8B4-4516-85C3-07F7A81B900F}" dt="2022-11-07T06:11:26.804" v="42" actId="478"/>
          <ac:picMkLst>
            <pc:docMk/>
            <pc:sldMk cId="278799282" sldId="258"/>
            <ac:picMk id="1040" creationId="{7371B44B-59E5-4231-A8F9-BC23B90EEB96}"/>
          </ac:picMkLst>
        </pc:picChg>
        <pc:picChg chg="add mod">
          <ac:chgData name="Gayathri Ravichandran" userId="0cf0b16c-0676-42de-9b73-7ee22d296b4b" providerId="ADAL" clId="{2967022E-C8B4-4516-85C3-07F7A81B900F}" dt="2022-11-07T06:11:55.999" v="52" actId="1076"/>
          <ac:picMkLst>
            <pc:docMk/>
            <pc:sldMk cId="278799282" sldId="258"/>
            <ac:picMk id="1042" creationId="{471DD477-7662-486D-909A-0EC476758D7A}"/>
          </ac:picMkLst>
        </pc:picChg>
      </pc:sldChg>
      <pc:sldChg chg="addSp delSp modSp add mod ord modTransition">
        <pc:chgData name="Gayathri Ravichandran" userId="0cf0b16c-0676-42de-9b73-7ee22d296b4b" providerId="ADAL" clId="{2967022E-C8B4-4516-85C3-07F7A81B900F}" dt="2022-11-07T15:26:25.638" v="215"/>
        <pc:sldMkLst>
          <pc:docMk/>
          <pc:sldMk cId="2776441238" sldId="259"/>
        </pc:sldMkLst>
        <pc:spChg chg="add del mod">
          <ac:chgData name="Gayathri Ravichandran" userId="0cf0b16c-0676-42de-9b73-7ee22d296b4b" providerId="ADAL" clId="{2967022E-C8B4-4516-85C3-07F7A81B900F}" dt="2022-11-07T06:08:22.213" v="2"/>
          <ac:spMkLst>
            <pc:docMk/>
            <pc:sldMk cId="2776441238" sldId="259"/>
            <ac:spMk id="7" creationId="{8B9EF1A1-ED97-431D-88DE-0BD83D6B88D7}"/>
          </ac:spMkLst>
        </pc:spChg>
        <pc:spChg chg="add mod">
          <ac:chgData name="Gayathri Ravichandran" userId="0cf0b16c-0676-42de-9b73-7ee22d296b4b" providerId="ADAL" clId="{2967022E-C8B4-4516-85C3-07F7A81B900F}" dt="2022-11-07T06:11:04.714" v="37" actId="478"/>
          <ac:spMkLst>
            <pc:docMk/>
            <pc:sldMk cId="2776441238" sldId="259"/>
            <ac:spMk id="8" creationId="{D74FA2EF-572B-478D-8B8E-D90CC80DFE57}"/>
          </ac:spMkLst>
        </pc:spChg>
        <pc:spChg chg="mod">
          <ac:chgData name="Gayathri Ravichandran" userId="0cf0b16c-0676-42de-9b73-7ee22d296b4b" providerId="ADAL" clId="{2967022E-C8B4-4516-85C3-07F7A81B900F}" dt="2022-11-07T06:10:45.802" v="35" actId="1076"/>
          <ac:spMkLst>
            <pc:docMk/>
            <pc:sldMk cId="2776441238" sldId="259"/>
            <ac:spMk id="13" creationId="{BC9783E0-F05A-4EFF-996A-9092221B753A}"/>
          </ac:spMkLst>
        </pc:spChg>
        <pc:picChg chg="add mod">
          <ac:chgData name="Gayathri Ravichandran" userId="0cf0b16c-0676-42de-9b73-7ee22d296b4b" providerId="ADAL" clId="{2967022E-C8B4-4516-85C3-07F7A81B900F}" dt="2022-11-07T06:11:05.664" v="38"/>
          <ac:picMkLst>
            <pc:docMk/>
            <pc:sldMk cId="2776441238" sldId="259"/>
            <ac:picMk id="64" creationId="{BB302859-6210-414D-959A-577F4AA73DA4}"/>
          </ac:picMkLst>
        </pc:picChg>
        <pc:picChg chg="del">
          <ac:chgData name="Gayathri Ravichandran" userId="0cf0b16c-0676-42de-9b73-7ee22d296b4b" providerId="ADAL" clId="{2967022E-C8B4-4516-85C3-07F7A81B900F}" dt="2022-11-07T06:08:11.144" v="1" actId="478"/>
          <ac:picMkLst>
            <pc:docMk/>
            <pc:sldMk cId="2776441238" sldId="259"/>
            <ac:picMk id="1031" creationId="{30CCD44E-A41C-4C37-826D-DCAC6A673BCC}"/>
          </ac:picMkLst>
        </pc:picChg>
        <pc:picChg chg="add del mod">
          <ac:chgData name="Gayathri Ravichandran" userId="0cf0b16c-0676-42de-9b73-7ee22d296b4b" providerId="ADAL" clId="{2967022E-C8B4-4516-85C3-07F7A81B900F}" dt="2022-11-07T06:11:04.714" v="37" actId="478"/>
          <ac:picMkLst>
            <pc:docMk/>
            <pc:sldMk cId="2776441238" sldId="259"/>
            <ac:picMk id="2050" creationId="{D038A02E-21D2-46E9-8EF8-86F763DA69D3}"/>
          </ac:picMkLst>
        </pc:picChg>
      </pc:sldChg>
      <pc:sldChg chg="addSp delSp modSp add mod modTransition">
        <pc:chgData name="Gayathri Ravichandran" userId="0cf0b16c-0676-42de-9b73-7ee22d296b4b" providerId="ADAL" clId="{2967022E-C8B4-4516-85C3-07F7A81B900F}" dt="2022-11-07T15:18:58.154" v="132"/>
        <pc:sldMkLst>
          <pc:docMk/>
          <pc:sldMk cId="1940062313" sldId="260"/>
        </pc:sldMkLst>
        <pc:spChg chg="mod">
          <ac:chgData name="Gayathri Ravichandran" userId="0cf0b16c-0676-42de-9b73-7ee22d296b4b" providerId="ADAL" clId="{2967022E-C8B4-4516-85C3-07F7A81B900F}" dt="2022-11-07T06:13:44.225" v="76" actId="20577"/>
          <ac:spMkLst>
            <pc:docMk/>
            <pc:sldMk cId="1940062313" sldId="260"/>
            <ac:spMk id="5" creationId="{EB2EB057-D0AB-4D69-A435-4194C3BD1F7D}"/>
          </ac:spMkLst>
        </pc:spChg>
        <pc:spChg chg="add del mod">
          <ac:chgData name="Gayathri Ravichandran" userId="0cf0b16c-0676-42de-9b73-7ee22d296b4b" providerId="ADAL" clId="{2967022E-C8B4-4516-85C3-07F7A81B900F}" dt="2022-11-07T06:14:19.084" v="81"/>
          <ac:spMkLst>
            <pc:docMk/>
            <pc:sldMk cId="1940062313" sldId="260"/>
            <ac:spMk id="6" creationId="{2E72EA28-94B1-4532-ADDC-B072033014A0}"/>
          </ac:spMkLst>
        </pc:spChg>
        <pc:spChg chg="add del mod">
          <ac:chgData name="Gayathri Ravichandran" userId="0cf0b16c-0676-42de-9b73-7ee22d296b4b" providerId="ADAL" clId="{2967022E-C8B4-4516-85C3-07F7A81B900F}" dt="2022-11-07T06:14:58.679" v="84"/>
          <ac:spMkLst>
            <pc:docMk/>
            <pc:sldMk cId="1940062313" sldId="260"/>
            <ac:spMk id="7" creationId="{44164389-5355-41DF-B0D5-88586643D18F}"/>
          </ac:spMkLst>
        </pc:spChg>
        <pc:spChg chg="mod">
          <ac:chgData name="Gayathri Ravichandran" userId="0cf0b16c-0676-42de-9b73-7ee22d296b4b" providerId="ADAL" clId="{2967022E-C8B4-4516-85C3-07F7A81B900F}" dt="2022-11-07T06:13:59.390" v="79" actId="403"/>
          <ac:spMkLst>
            <pc:docMk/>
            <pc:sldMk cId="1940062313" sldId="260"/>
            <ac:spMk id="13" creationId="{BC9783E0-F05A-4EFF-996A-9092221B753A}"/>
          </ac:spMkLst>
        </pc:spChg>
        <pc:picChg chg="del">
          <ac:chgData name="Gayathri Ravichandran" userId="0cf0b16c-0676-42de-9b73-7ee22d296b4b" providerId="ADAL" clId="{2967022E-C8B4-4516-85C3-07F7A81B900F}" dt="2022-11-07T06:14:13.002" v="80" actId="478"/>
          <ac:picMkLst>
            <pc:docMk/>
            <pc:sldMk cId="1940062313" sldId="260"/>
            <ac:picMk id="1042" creationId="{471DD477-7662-486D-909A-0EC476758D7A}"/>
          </ac:picMkLst>
        </pc:picChg>
        <pc:picChg chg="add del mod">
          <ac:chgData name="Gayathri Ravichandran" userId="0cf0b16c-0676-42de-9b73-7ee22d296b4b" providerId="ADAL" clId="{2967022E-C8B4-4516-85C3-07F7A81B900F}" dt="2022-11-07T06:14:27.550" v="83" actId="478"/>
          <ac:picMkLst>
            <pc:docMk/>
            <pc:sldMk cId="1940062313" sldId="260"/>
            <ac:picMk id="3074" creationId="{E2D4B1C6-E23E-4383-B169-28C0C3788E77}"/>
          </ac:picMkLst>
        </pc:picChg>
        <pc:picChg chg="add mod">
          <ac:chgData name="Gayathri Ravichandran" userId="0cf0b16c-0676-42de-9b73-7ee22d296b4b" providerId="ADAL" clId="{2967022E-C8B4-4516-85C3-07F7A81B900F}" dt="2022-11-07T06:15:06.471" v="88" actId="1076"/>
          <ac:picMkLst>
            <pc:docMk/>
            <pc:sldMk cId="1940062313" sldId="260"/>
            <ac:picMk id="3076" creationId="{B5C7B21F-A273-4D40-99B7-2D75FB5CDFF3}"/>
          </ac:picMkLst>
        </pc:picChg>
      </pc:sldChg>
      <pc:sldChg chg="addSp modSp new mod modTransition">
        <pc:chgData name="Gayathri Ravichandran" userId="0cf0b16c-0676-42de-9b73-7ee22d296b4b" providerId="ADAL" clId="{2967022E-C8B4-4516-85C3-07F7A81B900F}" dt="2022-11-07T15:23:29.037" v="210"/>
        <pc:sldMkLst>
          <pc:docMk/>
          <pc:sldMk cId="2024595772" sldId="261"/>
        </pc:sldMkLst>
        <pc:picChg chg="add mod">
          <ac:chgData name="Gayathri Ravichandran" userId="0cf0b16c-0676-42de-9b73-7ee22d296b4b" providerId="ADAL" clId="{2967022E-C8B4-4516-85C3-07F7A81B900F}" dt="2022-11-07T06:16:45.904" v="103" actId="14100"/>
          <ac:picMkLst>
            <pc:docMk/>
            <pc:sldMk cId="2024595772" sldId="261"/>
            <ac:picMk id="5" creationId="{FC6B5B19-E685-42DF-863D-BFEFD75728B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11/7/2022</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11/7/2022</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jfi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4.jfi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4.jfif"/></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7050" y="1121700"/>
            <a:ext cx="9144000" cy="2387600"/>
          </a:xfrm>
        </p:spPr>
        <p:txBody>
          <a:bodyPr anchor="b" anchorCtr="0"/>
          <a:lstStyle/>
          <a:p>
            <a:r>
              <a:rPr lang="en-US" dirty="0"/>
              <a:t>Most Popular Components</a:t>
            </a: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1527175" y="3600450"/>
            <a:ext cx="9144000" cy="2451100"/>
          </a:xfrm>
        </p:spPr>
        <p:txBody>
          <a:bodyPr/>
          <a:lstStyle/>
          <a:p>
            <a:r>
              <a:rPr lang="en-US" dirty="0"/>
              <a:t>Gayathri R</a:t>
            </a:r>
          </a:p>
          <a:p>
            <a:r>
              <a:rPr lang="en-US" dirty="0"/>
              <a:t>Software Engineer Trainee</a:t>
            </a:r>
          </a:p>
        </p:txBody>
      </p:sp>
    </p:spTree>
    <p:extLst>
      <p:ext uri="{BB962C8B-B14F-4D97-AF65-F5344CB8AC3E}">
        <p14:creationId xmlns:p14="http://schemas.microsoft.com/office/powerpoint/2010/main" val="7035803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D3265-7152-47F2-B426-CFAE33E4EED2}"/>
              </a:ext>
            </a:extLst>
          </p:cNvPr>
          <p:cNvSpPr>
            <a:spLocks noGrp="1"/>
          </p:cNvSpPr>
          <p:nvPr>
            <p:ph type="title"/>
          </p:nvPr>
        </p:nvSpPr>
        <p:spPr/>
        <p:txBody>
          <a:bodyPr/>
          <a:lstStyle/>
          <a:p>
            <a:r>
              <a:rPr lang="en-US" dirty="0">
                <a:latin typeface="Roboto" panose="02000000000000000000" pitchFamily="2" charset="0"/>
              </a:rPr>
              <a:t>M</a:t>
            </a:r>
            <a:r>
              <a:rPr lang="en-US" b="0" i="0" dirty="0">
                <a:effectLst/>
                <a:latin typeface="Roboto" panose="02000000000000000000" pitchFamily="2" charset="0"/>
              </a:rPr>
              <a:t>ost popular components</a:t>
            </a:r>
            <a:endParaRPr lang="en-US" dirty="0"/>
          </a:p>
        </p:txBody>
      </p:sp>
      <p:sp>
        <p:nvSpPr>
          <p:cNvPr id="3" name="Content Placeholder 2">
            <a:extLst>
              <a:ext uri="{FF2B5EF4-FFF2-40B4-BE49-F238E27FC236}">
                <a16:creationId xmlns:a16="http://schemas.microsoft.com/office/drawing/2014/main" id="{3CAAB6B4-5643-436B-8DC3-428D2E9778B5}"/>
              </a:ext>
            </a:extLst>
          </p:cNvPr>
          <p:cNvSpPr>
            <a:spLocks noGrp="1"/>
          </p:cNvSpPr>
          <p:nvPr>
            <p:ph idx="1"/>
          </p:nvPr>
        </p:nvSpPr>
        <p:spPr/>
        <p:txBody>
          <a:bodyPr>
            <a:normAutofit fontScale="92500" lnSpcReduction="20000"/>
          </a:bodyPr>
          <a:lstStyle/>
          <a:p>
            <a:pPr>
              <a:buClr>
                <a:schemeClr val="tx2">
                  <a:lumMod val="50000"/>
                  <a:lumOff val="50000"/>
                </a:schemeClr>
              </a:buClr>
              <a:buFont typeface="Wingdings" panose="05000000000000000000" pitchFamily="2" charset="2"/>
              <a:buChar char="v"/>
            </a:pPr>
            <a:r>
              <a:rPr lang="en-US" dirty="0"/>
              <a:t>DataGrid</a:t>
            </a:r>
          </a:p>
          <a:p>
            <a:pPr>
              <a:buClr>
                <a:schemeClr val="tx2">
                  <a:lumMod val="50000"/>
                  <a:lumOff val="50000"/>
                </a:schemeClr>
              </a:buClr>
              <a:buFont typeface="Wingdings" panose="05000000000000000000" pitchFamily="2" charset="2"/>
              <a:buChar char="v"/>
            </a:pPr>
            <a:r>
              <a:rPr lang="en-US" dirty="0"/>
              <a:t>Charts</a:t>
            </a:r>
          </a:p>
          <a:p>
            <a:pPr>
              <a:buClr>
                <a:schemeClr val="tx2">
                  <a:lumMod val="50000"/>
                  <a:lumOff val="50000"/>
                </a:schemeClr>
              </a:buClr>
              <a:buFont typeface="Wingdings" panose="05000000000000000000" pitchFamily="2" charset="2"/>
              <a:buChar char="v"/>
            </a:pPr>
            <a:r>
              <a:rPr lang="en-US" dirty="0"/>
              <a:t>List View</a:t>
            </a:r>
          </a:p>
          <a:p>
            <a:pPr>
              <a:buClr>
                <a:schemeClr val="tx2">
                  <a:lumMod val="50000"/>
                  <a:lumOff val="50000"/>
                </a:schemeClr>
              </a:buClr>
              <a:buFont typeface="Wingdings" panose="05000000000000000000" pitchFamily="2" charset="2"/>
              <a:buChar char="v"/>
            </a:pPr>
            <a:r>
              <a:rPr lang="en-US" dirty="0"/>
              <a:t>Schedular</a:t>
            </a:r>
          </a:p>
          <a:p>
            <a:pPr>
              <a:buClr>
                <a:schemeClr val="tx2">
                  <a:lumMod val="50000"/>
                  <a:lumOff val="50000"/>
                </a:schemeClr>
              </a:buClr>
              <a:buFont typeface="Wingdings" panose="05000000000000000000" pitchFamily="2" charset="2"/>
              <a:buChar char="v"/>
            </a:pPr>
            <a:r>
              <a:rPr lang="en-US" dirty="0"/>
              <a:t>Diagram</a:t>
            </a:r>
          </a:p>
          <a:p>
            <a:pPr>
              <a:buClr>
                <a:schemeClr val="tx2">
                  <a:lumMod val="50000"/>
                  <a:lumOff val="50000"/>
                </a:schemeClr>
              </a:buClr>
              <a:buFont typeface="Wingdings" panose="05000000000000000000" pitchFamily="2" charset="2"/>
              <a:buChar char="v"/>
            </a:pPr>
            <a:r>
              <a:rPr lang="en-US" dirty="0"/>
              <a:t>PDF Viewer</a:t>
            </a:r>
          </a:p>
          <a:p>
            <a:pPr>
              <a:buClr>
                <a:schemeClr val="tx2">
                  <a:lumMod val="50000"/>
                  <a:lumOff val="50000"/>
                </a:schemeClr>
              </a:buClr>
              <a:buFont typeface="Wingdings" panose="05000000000000000000" pitchFamily="2" charset="2"/>
              <a:buChar char="v"/>
            </a:pPr>
            <a:r>
              <a:rPr lang="en-US" dirty="0"/>
              <a:t>Excel Library</a:t>
            </a:r>
          </a:p>
          <a:p>
            <a:pPr>
              <a:buClr>
                <a:schemeClr val="tx2">
                  <a:lumMod val="50000"/>
                  <a:lumOff val="50000"/>
                </a:schemeClr>
              </a:buClr>
              <a:buFont typeface="Wingdings" panose="05000000000000000000" pitchFamily="2" charset="2"/>
              <a:buChar char="v"/>
            </a:pPr>
            <a:endParaRPr lang="en-US" dirty="0"/>
          </a:p>
          <a:p>
            <a:pPr marL="228600" indent="0">
              <a:buNone/>
            </a:pPr>
            <a:endParaRPr lang="en-US" dirty="0"/>
          </a:p>
        </p:txBody>
      </p:sp>
      <p:sp>
        <p:nvSpPr>
          <p:cNvPr id="4" name="Date Placeholder 3">
            <a:extLst>
              <a:ext uri="{FF2B5EF4-FFF2-40B4-BE49-F238E27FC236}">
                <a16:creationId xmlns:a16="http://schemas.microsoft.com/office/drawing/2014/main" id="{C75D9D3C-A75D-4667-A783-625A123A40B6}"/>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F05FE51-416F-48CC-9E90-B05CBB2836B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73082AF-ECA9-4221-A991-A0A13CBB8BC8}"/>
              </a:ext>
            </a:extLst>
          </p:cNvPr>
          <p:cNvSpPr>
            <a:spLocks noGrp="1"/>
          </p:cNvSpPr>
          <p:nvPr>
            <p:ph type="sldNum" sz="quarter" idx="12"/>
          </p:nvPr>
        </p:nvSpPr>
        <p:spPr/>
        <p:txBody>
          <a:bodyPr/>
          <a:lstStyle/>
          <a:p>
            <a:fld id="{28844951-7827-47D4-8276-7DDE1FA7D85A}" type="slidenum">
              <a:rPr lang="en-US" smtClean="0"/>
              <a:t>2</a:t>
            </a:fld>
            <a:endParaRPr lang="en-US"/>
          </a:p>
        </p:txBody>
      </p:sp>
    </p:spTree>
    <p:extLst>
      <p:ext uri="{BB962C8B-B14F-4D97-AF65-F5344CB8AC3E}">
        <p14:creationId xmlns:p14="http://schemas.microsoft.com/office/powerpoint/2010/main" val="35134034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C94805-E75B-49FF-ABA6-74F565222CA4}"/>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4E1A049B-C155-4861-908D-0B1A661E8E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AD1782D3-00B7-4A9C-B47E-2BA313366B49}"/>
              </a:ext>
            </a:extLst>
          </p:cNvPr>
          <p:cNvSpPr>
            <a:spLocks noGrp="1"/>
          </p:cNvSpPr>
          <p:nvPr>
            <p:ph type="sldNum" sz="quarter" idx="12"/>
          </p:nvPr>
        </p:nvSpPr>
        <p:spPr/>
        <p:txBody>
          <a:bodyPr/>
          <a:lstStyle/>
          <a:p>
            <a:fld id="{28844951-7827-47D4-8276-7DDE1FA7D85A}" type="slidenum">
              <a:rPr lang="en-US" smtClean="0"/>
              <a:t>3</a:t>
            </a:fld>
            <a:endParaRPr lang="en-US"/>
          </a:p>
        </p:txBody>
      </p:sp>
      <p:sp>
        <p:nvSpPr>
          <p:cNvPr id="5" name="Title 4">
            <a:extLst>
              <a:ext uri="{FF2B5EF4-FFF2-40B4-BE49-F238E27FC236}">
                <a16:creationId xmlns:a16="http://schemas.microsoft.com/office/drawing/2014/main" id="{EB2EB057-D0AB-4D69-A435-4194C3BD1F7D}"/>
              </a:ext>
            </a:extLst>
          </p:cNvPr>
          <p:cNvSpPr>
            <a:spLocks noGrp="1"/>
          </p:cNvSpPr>
          <p:nvPr>
            <p:ph type="title"/>
          </p:nvPr>
        </p:nvSpPr>
        <p:spPr>
          <a:xfrm>
            <a:off x="838200" y="67118"/>
            <a:ext cx="5397627" cy="933450"/>
          </a:xfrm>
        </p:spPr>
        <p:txBody>
          <a:bodyPr>
            <a:normAutofit/>
          </a:bodyPr>
          <a:lstStyle/>
          <a:p>
            <a:r>
              <a:rPr lang="en-US" sz="4000" b="1" i="0" dirty="0">
                <a:solidFill>
                  <a:srgbClr val="1A1A1A"/>
                </a:solidFill>
                <a:effectLst/>
                <a:latin typeface="Open Sans" panose="020B0606030504020204" pitchFamily="34" charset="0"/>
              </a:rPr>
              <a:t>DataGrid</a:t>
            </a:r>
            <a:endParaRPr lang="en-US" sz="4000" dirty="0"/>
          </a:p>
        </p:txBody>
      </p:sp>
      <p:sp>
        <p:nvSpPr>
          <p:cNvPr id="13" name="Content Placeholder 5">
            <a:extLst>
              <a:ext uri="{FF2B5EF4-FFF2-40B4-BE49-F238E27FC236}">
                <a16:creationId xmlns:a16="http://schemas.microsoft.com/office/drawing/2014/main" id="{BC9783E0-F05A-4EFF-996A-9092221B753A}"/>
              </a:ext>
            </a:extLst>
          </p:cNvPr>
          <p:cNvSpPr txBox="1">
            <a:spLocks/>
          </p:cNvSpPr>
          <p:nvPr/>
        </p:nvSpPr>
        <p:spPr>
          <a:xfrm>
            <a:off x="845011" y="1012996"/>
            <a:ext cx="5324473" cy="2562357"/>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1A1A1A"/>
                </a:solidFill>
                <a:latin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endParaRPr lang="en-US" sz="1600" dirty="0"/>
          </a:p>
        </p:txBody>
      </p:sp>
      <p:sp>
        <p:nvSpPr>
          <p:cNvPr id="14" name="Title 4">
            <a:extLst>
              <a:ext uri="{FF2B5EF4-FFF2-40B4-BE49-F238E27FC236}">
                <a16:creationId xmlns:a16="http://schemas.microsoft.com/office/drawing/2014/main" id="{E46044A0-439D-4160-8A8B-EA9F28C30136}"/>
              </a:ext>
            </a:extLst>
          </p:cNvPr>
          <p:cNvSpPr txBox="1">
            <a:spLocks/>
          </p:cNvSpPr>
          <p:nvPr/>
        </p:nvSpPr>
        <p:spPr>
          <a:xfrm>
            <a:off x="874776" y="3480624"/>
            <a:ext cx="6286500" cy="443576"/>
          </a:xfrm>
          <a:prstGeom prst="rect">
            <a:avLst/>
          </a:prstGeom>
        </p:spPr>
        <p:txBody>
          <a:bodyPr vert="horz" lIns="91440" tIns="45720" rIns="91440" bIns="45720" rtlCol="0" anchor="b">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2000" b="1" i="0" dirty="0">
                <a:solidFill>
                  <a:srgbClr val="1A1A1A"/>
                </a:solidFill>
                <a:effectLst/>
                <a:latin typeface="Open Sans" panose="020B0606030504020204" pitchFamily="34" charset="0"/>
              </a:rPr>
              <a:t>SUPPORTED PLATFORMS</a:t>
            </a:r>
            <a:endParaRPr lang="en-US" sz="2000" dirty="0"/>
          </a:p>
        </p:txBody>
      </p:sp>
      <p:pic>
        <p:nvPicPr>
          <p:cNvPr id="20" name="Content Placeholder 19" descr="A picture containing athletic game&#10;&#10;Description automatically generated">
            <a:extLst>
              <a:ext uri="{FF2B5EF4-FFF2-40B4-BE49-F238E27FC236}">
                <a16:creationId xmlns:a16="http://schemas.microsoft.com/office/drawing/2014/main" id="{77EA5C33-CF35-496B-B141-FDBB4AD2F581}"/>
              </a:ext>
            </a:extLst>
          </p:cNvPr>
          <p:cNvPicPr>
            <a:picLocks noGrp="1" noChangeAspect="1"/>
          </p:cNvPicPr>
          <p:nvPr>
            <p:ph idx="1"/>
          </p:nvPr>
        </p:nvPicPr>
        <p:blipFill>
          <a:blip r:embed="rId2"/>
          <a:stretch>
            <a:fillRect/>
          </a:stretch>
        </p:blipFill>
        <p:spPr>
          <a:xfrm>
            <a:off x="1089088" y="4241610"/>
            <a:ext cx="272988" cy="272988"/>
          </a:xfrm>
        </p:spPr>
      </p:pic>
      <p:grpSp>
        <p:nvGrpSpPr>
          <p:cNvPr id="1036" name="Group 1035">
            <a:extLst>
              <a:ext uri="{FF2B5EF4-FFF2-40B4-BE49-F238E27FC236}">
                <a16:creationId xmlns:a16="http://schemas.microsoft.com/office/drawing/2014/main" id="{3B3C8608-71E7-4267-AF07-48F08EA83EA3}"/>
              </a:ext>
            </a:extLst>
          </p:cNvPr>
          <p:cNvGrpSpPr/>
          <p:nvPr/>
        </p:nvGrpSpPr>
        <p:grpSpPr>
          <a:xfrm>
            <a:off x="1524478" y="3929442"/>
            <a:ext cx="6347652" cy="822808"/>
            <a:chOff x="1513046" y="3930044"/>
            <a:chExt cx="6347652" cy="822808"/>
          </a:xfrm>
        </p:grpSpPr>
        <p:cxnSp>
          <p:nvCxnSpPr>
            <p:cNvPr id="26" name="Straight Connector 25">
              <a:extLst>
                <a:ext uri="{FF2B5EF4-FFF2-40B4-BE49-F238E27FC236}">
                  <a16:creationId xmlns:a16="http://schemas.microsoft.com/office/drawing/2014/main" id="{2AFC4D2D-21BD-497D-9CE8-4F006D8AABD4}"/>
                </a:ext>
              </a:extLst>
            </p:cNvPr>
            <p:cNvCxnSpPr>
              <a:cxnSpLocks/>
            </p:cNvCxnSpPr>
            <p:nvPr/>
          </p:nvCxnSpPr>
          <p:spPr>
            <a:xfrm>
              <a:off x="1513046" y="4067658"/>
              <a:ext cx="0" cy="485775"/>
            </a:xfrm>
            <a:prstGeom prst="line">
              <a:avLst/>
            </a:prstGeom>
            <a:ln w="19050"/>
          </p:spPr>
          <p:style>
            <a:lnRef idx="1">
              <a:schemeClr val="accent4"/>
            </a:lnRef>
            <a:fillRef idx="0">
              <a:schemeClr val="accent4"/>
            </a:fillRef>
            <a:effectRef idx="0">
              <a:schemeClr val="accent4"/>
            </a:effectRef>
            <a:fontRef idx="minor">
              <a:schemeClr val="tx1"/>
            </a:fontRef>
          </p:style>
        </p:cxnSp>
        <p:grpSp>
          <p:nvGrpSpPr>
            <p:cNvPr id="1025" name="Group 1024">
              <a:extLst>
                <a:ext uri="{FF2B5EF4-FFF2-40B4-BE49-F238E27FC236}">
                  <a16:creationId xmlns:a16="http://schemas.microsoft.com/office/drawing/2014/main" id="{1CC1D768-A207-45EC-98D3-1107ABB166F4}"/>
                </a:ext>
              </a:extLst>
            </p:cNvPr>
            <p:cNvGrpSpPr/>
            <p:nvPr/>
          </p:nvGrpSpPr>
          <p:grpSpPr>
            <a:xfrm>
              <a:off x="1614393" y="3930044"/>
              <a:ext cx="6246305" cy="822808"/>
              <a:chOff x="2097785" y="4423987"/>
              <a:chExt cx="6246305" cy="822808"/>
            </a:xfrm>
          </p:grpSpPr>
          <p:grpSp>
            <p:nvGrpSpPr>
              <p:cNvPr id="1024" name="Group 1023">
                <a:extLst>
                  <a:ext uri="{FF2B5EF4-FFF2-40B4-BE49-F238E27FC236}">
                    <a16:creationId xmlns:a16="http://schemas.microsoft.com/office/drawing/2014/main" id="{AB4A9241-3325-4484-BE03-44063A5C4DB9}"/>
                  </a:ext>
                </a:extLst>
              </p:cNvPr>
              <p:cNvGrpSpPr/>
              <p:nvPr/>
            </p:nvGrpSpPr>
            <p:grpSpPr>
              <a:xfrm>
                <a:off x="4324158" y="4431387"/>
                <a:ext cx="4019932" cy="267965"/>
                <a:chOff x="3885819" y="4107602"/>
                <a:chExt cx="4019932" cy="267965"/>
              </a:xfrm>
            </p:grpSpPr>
            <p:sp>
              <p:nvSpPr>
                <p:cNvPr id="35" name="Title 4">
                  <a:extLst>
                    <a:ext uri="{FF2B5EF4-FFF2-40B4-BE49-F238E27FC236}">
                      <a16:creationId xmlns:a16="http://schemas.microsoft.com/office/drawing/2014/main" id="{972BCB0C-8B2D-4BE0-93DF-54734A56BAD9}"/>
                    </a:ext>
                  </a:extLst>
                </p:cNvPr>
                <p:cNvSpPr txBox="1">
                  <a:spLocks/>
                </p:cNvSpPr>
                <p:nvPr/>
              </p:nvSpPr>
              <p:spPr>
                <a:xfrm>
                  <a:off x="5657089" y="4115858"/>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Blazor</a:t>
                  </a:r>
                  <a:endParaRPr lang="en-US" sz="1800" dirty="0"/>
                </a:p>
              </p:txBody>
            </p:sp>
            <p:sp>
              <p:nvSpPr>
                <p:cNvPr id="36" name="Title 4">
                  <a:extLst>
                    <a:ext uri="{FF2B5EF4-FFF2-40B4-BE49-F238E27FC236}">
                      <a16:creationId xmlns:a16="http://schemas.microsoft.com/office/drawing/2014/main" id="{CACBEE57-ED04-4309-A023-A7102B058F7E}"/>
                    </a:ext>
                  </a:extLst>
                </p:cNvPr>
                <p:cNvSpPr txBox="1">
                  <a:spLocks/>
                </p:cNvSpPr>
                <p:nvPr/>
              </p:nvSpPr>
              <p:spPr>
                <a:xfrm>
                  <a:off x="3885819" y="4107602"/>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React</a:t>
                  </a:r>
                  <a:endParaRPr lang="en-US" sz="1800" dirty="0"/>
                </a:p>
              </p:txBody>
            </p:sp>
          </p:grpSp>
          <p:grpSp>
            <p:nvGrpSpPr>
              <p:cNvPr id="63" name="Group 62">
                <a:extLst>
                  <a:ext uri="{FF2B5EF4-FFF2-40B4-BE49-F238E27FC236}">
                    <a16:creationId xmlns:a16="http://schemas.microsoft.com/office/drawing/2014/main" id="{E571FFAD-BA9D-4D6D-B48E-3D16C250DF8B}"/>
                  </a:ext>
                </a:extLst>
              </p:cNvPr>
              <p:cNvGrpSpPr/>
              <p:nvPr/>
            </p:nvGrpSpPr>
            <p:grpSpPr>
              <a:xfrm>
                <a:off x="2097785" y="4423987"/>
                <a:ext cx="5824729" cy="822808"/>
                <a:chOff x="1653922" y="4081791"/>
                <a:chExt cx="5824729" cy="822808"/>
              </a:xfrm>
            </p:grpSpPr>
            <p:sp>
              <p:nvSpPr>
                <p:cNvPr id="34" name="Title 4">
                  <a:extLst>
                    <a:ext uri="{FF2B5EF4-FFF2-40B4-BE49-F238E27FC236}">
                      <a16:creationId xmlns:a16="http://schemas.microsoft.com/office/drawing/2014/main" id="{301B06A8-5150-4B42-8DC7-6D64F1A85EF4}"/>
                    </a:ext>
                  </a:extLst>
                </p:cNvPr>
                <p:cNvSpPr txBox="1">
                  <a:spLocks/>
                </p:cNvSpPr>
                <p:nvPr/>
              </p:nvSpPr>
              <p:spPr>
                <a:xfrm>
                  <a:off x="1653922" y="4088453"/>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lgn="just">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JavaScript</a:t>
                  </a:r>
                  <a:endParaRPr lang="en-US" sz="1800" dirty="0"/>
                </a:p>
              </p:txBody>
            </p:sp>
            <p:sp>
              <p:nvSpPr>
                <p:cNvPr id="37" name="Title 4">
                  <a:extLst>
                    <a:ext uri="{FF2B5EF4-FFF2-40B4-BE49-F238E27FC236}">
                      <a16:creationId xmlns:a16="http://schemas.microsoft.com/office/drawing/2014/main" id="{43354C47-A808-41D3-9A9A-A4A6C6B90D86}"/>
                    </a:ext>
                  </a:extLst>
                </p:cNvPr>
                <p:cNvSpPr txBox="1">
                  <a:spLocks/>
                </p:cNvSpPr>
                <p:nvPr/>
              </p:nvSpPr>
              <p:spPr>
                <a:xfrm>
                  <a:off x="4767073" y="4107601"/>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Vue</a:t>
                  </a:r>
                  <a:endParaRPr lang="en-US" sz="1800" dirty="0"/>
                </a:p>
              </p:txBody>
            </p:sp>
            <p:sp>
              <p:nvSpPr>
                <p:cNvPr id="38" name="Title 4">
                  <a:extLst>
                    <a:ext uri="{FF2B5EF4-FFF2-40B4-BE49-F238E27FC236}">
                      <a16:creationId xmlns:a16="http://schemas.microsoft.com/office/drawing/2014/main" id="{D56516B7-E2B2-4B21-ACD8-FE5EF93C41F7}"/>
                    </a:ext>
                  </a:extLst>
                </p:cNvPr>
                <p:cNvSpPr txBox="1">
                  <a:spLocks/>
                </p:cNvSpPr>
                <p:nvPr/>
              </p:nvSpPr>
              <p:spPr>
                <a:xfrm>
                  <a:off x="1653922" y="4365238"/>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Flutter</a:t>
                  </a:r>
                  <a:endParaRPr lang="en-US" sz="1800" dirty="0"/>
                </a:p>
              </p:txBody>
            </p:sp>
            <p:sp>
              <p:nvSpPr>
                <p:cNvPr id="39" name="Title 4">
                  <a:extLst>
                    <a:ext uri="{FF2B5EF4-FFF2-40B4-BE49-F238E27FC236}">
                      <a16:creationId xmlns:a16="http://schemas.microsoft.com/office/drawing/2014/main" id="{DA3C54D0-553E-4044-9A64-F7E25FF45996}"/>
                    </a:ext>
                  </a:extLst>
                </p:cNvPr>
                <p:cNvSpPr txBox="1">
                  <a:spLocks/>
                </p:cNvSpPr>
                <p:nvPr/>
              </p:nvSpPr>
              <p:spPr>
                <a:xfrm>
                  <a:off x="2717675" y="4357760"/>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jQuery</a:t>
                  </a:r>
                  <a:endParaRPr lang="en-US" sz="1800" dirty="0"/>
                </a:p>
              </p:txBody>
            </p:sp>
            <p:sp>
              <p:nvSpPr>
                <p:cNvPr id="42" name="Title 4">
                  <a:extLst>
                    <a:ext uri="{FF2B5EF4-FFF2-40B4-BE49-F238E27FC236}">
                      <a16:creationId xmlns:a16="http://schemas.microsoft.com/office/drawing/2014/main" id="{4BEFA15D-FF49-41B6-94D2-E5C861EBA216}"/>
                    </a:ext>
                  </a:extLst>
                </p:cNvPr>
                <p:cNvSpPr txBox="1">
                  <a:spLocks/>
                </p:cNvSpPr>
                <p:nvPr/>
              </p:nvSpPr>
              <p:spPr>
                <a:xfrm>
                  <a:off x="2870840" y="4081791"/>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Angular</a:t>
                  </a:r>
                  <a:endParaRPr lang="en-US" sz="1800" dirty="0"/>
                </a:p>
              </p:txBody>
            </p:sp>
            <p:sp>
              <p:nvSpPr>
                <p:cNvPr id="43" name="Title 4">
                  <a:extLst>
                    <a:ext uri="{FF2B5EF4-FFF2-40B4-BE49-F238E27FC236}">
                      <a16:creationId xmlns:a16="http://schemas.microsoft.com/office/drawing/2014/main" id="{29912D87-DF5A-4CFF-BADB-EFE2B2D35E1C}"/>
                    </a:ext>
                  </a:extLst>
                </p:cNvPr>
                <p:cNvSpPr txBox="1">
                  <a:spLocks/>
                </p:cNvSpPr>
                <p:nvPr/>
              </p:nvSpPr>
              <p:spPr>
                <a:xfrm>
                  <a:off x="3689798" y="4364422"/>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ASP.NET MVC</a:t>
                  </a:r>
                  <a:endParaRPr lang="en-US" sz="1800" dirty="0"/>
                </a:p>
              </p:txBody>
            </p:sp>
            <p:sp>
              <p:nvSpPr>
                <p:cNvPr id="44" name="Title 4">
                  <a:extLst>
                    <a:ext uri="{FF2B5EF4-FFF2-40B4-BE49-F238E27FC236}">
                      <a16:creationId xmlns:a16="http://schemas.microsoft.com/office/drawing/2014/main" id="{22207ABE-2C0C-4DDA-BCE9-CBF0616F4DE0}"/>
                    </a:ext>
                  </a:extLst>
                </p:cNvPr>
                <p:cNvSpPr txBox="1">
                  <a:spLocks/>
                </p:cNvSpPr>
                <p:nvPr/>
              </p:nvSpPr>
              <p:spPr>
                <a:xfrm>
                  <a:off x="5229989" y="4343663"/>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ASP.NET Core</a:t>
                  </a:r>
                  <a:endParaRPr lang="en-US" sz="1800" dirty="0"/>
                </a:p>
              </p:txBody>
            </p:sp>
            <p:sp>
              <p:nvSpPr>
                <p:cNvPr id="45" name="Title 4">
                  <a:extLst>
                    <a:ext uri="{FF2B5EF4-FFF2-40B4-BE49-F238E27FC236}">
                      <a16:creationId xmlns:a16="http://schemas.microsoft.com/office/drawing/2014/main" id="{6CB6D0E6-096C-42FC-8C8C-BCA99392BF20}"/>
                    </a:ext>
                  </a:extLst>
                </p:cNvPr>
                <p:cNvSpPr txBox="1">
                  <a:spLocks/>
                </p:cNvSpPr>
                <p:nvPr/>
              </p:nvSpPr>
              <p:spPr>
                <a:xfrm>
                  <a:off x="1658110" y="4644890"/>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ASP.NET Web Forms</a:t>
                  </a:r>
                  <a:endParaRPr lang="en-US" sz="1800" dirty="0"/>
                </a:p>
              </p:txBody>
            </p:sp>
          </p:grpSp>
        </p:grpSp>
      </p:grpSp>
      <p:grpSp>
        <p:nvGrpSpPr>
          <p:cNvPr id="1034" name="Group 1033">
            <a:extLst>
              <a:ext uri="{FF2B5EF4-FFF2-40B4-BE49-F238E27FC236}">
                <a16:creationId xmlns:a16="http://schemas.microsoft.com/office/drawing/2014/main" id="{6A8D6437-1932-4E2D-8E45-D91EC7E9C6C5}"/>
              </a:ext>
            </a:extLst>
          </p:cNvPr>
          <p:cNvGrpSpPr/>
          <p:nvPr/>
        </p:nvGrpSpPr>
        <p:grpSpPr>
          <a:xfrm>
            <a:off x="1089088" y="5139235"/>
            <a:ext cx="7607957" cy="417160"/>
            <a:chOff x="1144381" y="5166194"/>
            <a:chExt cx="7607957" cy="417160"/>
          </a:xfrm>
        </p:grpSpPr>
        <p:grpSp>
          <p:nvGrpSpPr>
            <p:cNvPr id="1032" name="Group 1031">
              <a:extLst>
                <a:ext uri="{FF2B5EF4-FFF2-40B4-BE49-F238E27FC236}">
                  <a16:creationId xmlns:a16="http://schemas.microsoft.com/office/drawing/2014/main" id="{598EBC62-428E-4623-801C-937F4181F993}"/>
                </a:ext>
              </a:extLst>
            </p:cNvPr>
            <p:cNvGrpSpPr/>
            <p:nvPr/>
          </p:nvGrpSpPr>
          <p:grpSpPr>
            <a:xfrm>
              <a:off x="1144381" y="5166194"/>
              <a:ext cx="435390" cy="417160"/>
              <a:chOff x="1117185" y="5181600"/>
              <a:chExt cx="435390" cy="417160"/>
            </a:xfrm>
          </p:grpSpPr>
          <p:pic>
            <p:nvPicPr>
              <p:cNvPr id="22" name="Content Placeholder 19">
                <a:extLst>
                  <a:ext uri="{FF2B5EF4-FFF2-40B4-BE49-F238E27FC236}">
                    <a16:creationId xmlns:a16="http://schemas.microsoft.com/office/drawing/2014/main" id="{8F8D355D-16A6-4F54-9EA3-2B0A59091A76}"/>
                  </a:ext>
                </a:extLst>
              </p:cNvPr>
              <p:cNvPicPr>
                <a:picLocks noChangeAspect="1"/>
              </p:cNvPicPr>
              <p:nvPr/>
            </p:nvPicPr>
            <p:blipFill>
              <a:blip r:embed="rId3"/>
              <a:srcRect/>
              <a:stretch/>
            </p:blipFill>
            <p:spPr>
              <a:xfrm>
                <a:off x="1117185" y="5240164"/>
                <a:ext cx="272987" cy="272987"/>
              </a:xfrm>
              <a:prstGeom prst="rect">
                <a:avLst/>
              </a:prstGeom>
            </p:spPr>
          </p:pic>
          <p:cxnSp>
            <p:nvCxnSpPr>
              <p:cNvPr id="30" name="Straight Connector 29">
                <a:extLst>
                  <a:ext uri="{FF2B5EF4-FFF2-40B4-BE49-F238E27FC236}">
                    <a16:creationId xmlns:a16="http://schemas.microsoft.com/office/drawing/2014/main" id="{9ECC3D8C-F0CD-481F-B573-5CCE019A92A1}"/>
                  </a:ext>
                </a:extLst>
              </p:cNvPr>
              <p:cNvCxnSpPr>
                <a:cxnSpLocks/>
              </p:cNvCxnSpPr>
              <p:nvPr/>
            </p:nvCxnSpPr>
            <p:spPr>
              <a:xfrm>
                <a:off x="1552575" y="5181600"/>
                <a:ext cx="0" cy="417160"/>
              </a:xfrm>
              <a:prstGeom prst="line">
                <a:avLst/>
              </a:prstGeom>
              <a:ln w="19050"/>
            </p:spPr>
            <p:style>
              <a:lnRef idx="1">
                <a:schemeClr val="accent4"/>
              </a:lnRef>
              <a:fillRef idx="0">
                <a:schemeClr val="accent4"/>
              </a:fillRef>
              <a:effectRef idx="0">
                <a:schemeClr val="accent4"/>
              </a:effectRef>
              <a:fontRef idx="minor">
                <a:schemeClr val="tx1"/>
              </a:fontRef>
            </p:style>
          </p:cxnSp>
        </p:grpSp>
        <p:grpSp>
          <p:nvGrpSpPr>
            <p:cNvPr id="62" name="Group 61">
              <a:extLst>
                <a:ext uri="{FF2B5EF4-FFF2-40B4-BE49-F238E27FC236}">
                  <a16:creationId xmlns:a16="http://schemas.microsoft.com/office/drawing/2014/main" id="{3502C291-6719-40F0-A439-7A5CA8B307FB}"/>
                </a:ext>
              </a:extLst>
            </p:cNvPr>
            <p:cNvGrpSpPr/>
            <p:nvPr/>
          </p:nvGrpSpPr>
          <p:grpSpPr>
            <a:xfrm>
              <a:off x="1670497" y="5224599"/>
              <a:ext cx="7081841" cy="304116"/>
              <a:chOff x="2323807" y="6315779"/>
              <a:chExt cx="7081841" cy="304116"/>
            </a:xfrm>
          </p:grpSpPr>
          <p:grpSp>
            <p:nvGrpSpPr>
              <p:cNvPr id="61" name="Group 60">
                <a:extLst>
                  <a:ext uri="{FF2B5EF4-FFF2-40B4-BE49-F238E27FC236}">
                    <a16:creationId xmlns:a16="http://schemas.microsoft.com/office/drawing/2014/main" id="{0F227EAB-B735-49A0-BF7E-20C42A6C1079}"/>
                  </a:ext>
                </a:extLst>
              </p:cNvPr>
              <p:cNvGrpSpPr/>
              <p:nvPr/>
            </p:nvGrpSpPr>
            <p:grpSpPr>
              <a:xfrm>
                <a:off x="3514052" y="6356402"/>
                <a:ext cx="4781355" cy="263493"/>
                <a:chOff x="2879601" y="5277424"/>
                <a:chExt cx="4781355" cy="263493"/>
              </a:xfrm>
            </p:grpSpPr>
            <p:sp>
              <p:nvSpPr>
                <p:cNvPr id="51" name="Title 4">
                  <a:extLst>
                    <a:ext uri="{FF2B5EF4-FFF2-40B4-BE49-F238E27FC236}">
                      <a16:creationId xmlns:a16="http://schemas.microsoft.com/office/drawing/2014/main" id="{98843CB9-AD40-4B74-A96F-EDB97CF76A49}"/>
                    </a:ext>
                  </a:extLst>
                </p:cNvPr>
                <p:cNvSpPr txBox="1">
                  <a:spLocks/>
                </p:cNvSpPr>
                <p:nvPr/>
              </p:nvSpPr>
              <p:spPr>
                <a:xfrm>
                  <a:off x="2879601" y="5277424"/>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WPF</a:t>
                  </a:r>
                  <a:endParaRPr lang="en-US" sz="1800" dirty="0"/>
                </a:p>
              </p:txBody>
            </p:sp>
            <p:sp>
              <p:nvSpPr>
                <p:cNvPr id="52" name="Title 4">
                  <a:extLst>
                    <a:ext uri="{FF2B5EF4-FFF2-40B4-BE49-F238E27FC236}">
                      <a16:creationId xmlns:a16="http://schemas.microsoft.com/office/drawing/2014/main" id="{0DBFCFE3-7E33-4A58-895F-E0DE9D0CC47E}"/>
                    </a:ext>
                  </a:extLst>
                </p:cNvPr>
                <p:cNvSpPr txBox="1">
                  <a:spLocks/>
                </p:cNvSpPr>
                <p:nvPr/>
              </p:nvSpPr>
              <p:spPr>
                <a:xfrm>
                  <a:off x="3581400" y="5278153"/>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WinUI</a:t>
                  </a:r>
                  <a:endParaRPr lang="en-US" sz="1800" dirty="0"/>
                </a:p>
              </p:txBody>
            </p:sp>
            <p:sp>
              <p:nvSpPr>
                <p:cNvPr id="54" name="Title 4">
                  <a:extLst>
                    <a:ext uri="{FF2B5EF4-FFF2-40B4-BE49-F238E27FC236}">
                      <a16:creationId xmlns:a16="http://schemas.microsoft.com/office/drawing/2014/main" id="{9F914CDE-4D69-487B-9FC6-37C9CBF31F23}"/>
                    </a:ext>
                  </a:extLst>
                </p:cNvPr>
                <p:cNvSpPr txBox="1">
                  <a:spLocks/>
                </p:cNvSpPr>
                <p:nvPr/>
              </p:nvSpPr>
              <p:spPr>
                <a:xfrm>
                  <a:off x="5412294" y="5281208"/>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Xamarin</a:t>
                  </a:r>
                  <a:endParaRPr lang="en-US" sz="1800" dirty="0"/>
                </a:p>
              </p:txBody>
            </p:sp>
          </p:grpSp>
          <p:grpSp>
            <p:nvGrpSpPr>
              <p:cNvPr id="60" name="Group 59">
                <a:extLst>
                  <a:ext uri="{FF2B5EF4-FFF2-40B4-BE49-F238E27FC236}">
                    <a16:creationId xmlns:a16="http://schemas.microsoft.com/office/drawing/2014/main" id="{04326F73-2938-431B-89C2-BB80953F190A}"/>
                  </a:ext>
                </a:extLst>
              </p:cNvPr>
              <p:cNvGrpSpPr/>
              <p:nvPr/>
            </p:nvGrpSpPr>
            <p:grpSpPr>
              <a:xfrm>
                <a:off x="2323807" y="6315779"/>
                <a:ext cx="7081841" cy="280030"/>
                <a:chOff x="1653922" y="5268734"/>
                <a:chExt cx="7081841" cy="280030"/>
              </a:xfrm>
            </p:grpSpPr>
            <p:sp>
              <p:nvSpPr>
                <p:cNvPr id="50" name="Title 4">
                  <a:extLst>
                    <a:ext uri="{FF2B5EF4-FFF2-40B4-BE49-F238E27FC236}">
                      <a16:creationId xmlns:a16="http://schemas.microsoft.com/office/drawing/2014/main" id="{7BA6503D-4461-4762-99F3-698B03D8C49B}"/>
                    </a:ext>
                  </a:extLst>
                </p:cNvPr>
                <p:cNvSpPr txBox="1">
                  <a:spLocks/>
                </p:cNvSpPr>
                <p:nvPr/>
              </p:nvSpPr>
              <p:spPr>
                <a:xfrm>
                  <a:off x="1653922" y="5268734"/>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WinForms</a:t>
                  </a:r>
                  <a:endParaRPr lang="en-US" sz="1800" dirty="0"/>
                </a:p>
              </p:txBody>
            </p:sp>
            <p:sp>
              <p:nvSpPr>
                <p:cNvPr id="53" name="Title 4">
                  <a:extLst>
                    <a:ext uri="{FF2B5EF4-FFF2-40B4-BE49-F238E27FC236}">
                      <a16:creationId xmlns:a16="http://schemas.microsoft.com/office/drawing/2014/main" id="{DD2FA920-05EA-4CD6-B0FA-DD396C76B1C2}"/>
                    </a:ext>
                  </a:extLst>
                </p:cNvPr>
                <p:cNvSpPr txBox="1">
                  <a:spLocks/>
                </p:cNvSpPr>
                <p:nvPr/>
              </p:nvSpPr>
              <p:spPr>
                <a:xfrm>
                  <a:off x="4474467" y="5289055"/>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Flutter</a:t>
                  </a:r>
                  <a:endParaRPr lang="en-US" sz="1800" dirty="0"/>
                </a:p>
              </p:txBody>
            </p:sp>
            <p:sp>
              <p:nvSpPr>
                <p:cNvPr id="55" name="Title 4">
                  <a:extLst>
                    <a:ext uri="{FF2B5EF4-FFF2-40B4-BE49-F238E27FC236}">
                      <a16:creationId xmlns:a16="http://schemas.microsoft.com/office/drawing/2014/main" id="{43D40461-A6E9-4B7D-B621-2ED1F303C5C2}"/>
                    </a:ext>
                  </a:extLst>
                </p:cNvPr>
                <p:cNvSpPr txBox="1">
                  <a:spLocks/>
                </p:cNvSpPr>
                <p:nvPr/>
              </p:nvSpPr>
              <p:spPr>
                <a:xfrm>
                  <a:off x="6487101" y="5280383"/>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UWP</a:t>
                  </a:r>
                  <a:endParaRPr lang="en-US" sz="1800" dirty="0"/>
                </a:p>
              </p:txBody>
            </p:sp>
          </p:grpSp>
        </p:grpSp>
      </p:grpSp>
      <p:grpSp>
        <p:nvGrpSpPr>
          <p:cNvPr id="1033" name="Group 1032">
            <a:extLst>
              <a:ext uri="{FF2B5EF4-FFF2-40B4-BE49-F238E27FC236}">
                <a16:creationId xmlns:a16="http://schemas.microsoft.com/office/drawing/2014/main" id="{A614D4DB-9201-4F5D-87C4-2B76DBE2B698}"/>
              </a:ext>
            </a:extLst>
          </p:cNvPr>
          <p:cNvGrpSpPr/>
          <p:nvPr/>
        </p:nvGrpSpPr>
        <p:grpSpPr>
          <a:xfrm>
            <a:off x="1131901" y="5869049"/>
            <a:ext cx="4750694" cy="385728"/>
            <a:chOff x="1178241" y="5939023"/>
            <a:chExt cx="4750694" cy="385728"/>
          </a:xfrm>
        </p:grpSpPr>
        <p:pic>
          <p:nvPicPr>
            <p:cNvPr id="25" name="Content Placeholder 19">
              <a:extLst>
                <a:ext uri="{FF2B5EF4-FFF2-40B4-BE49-F238E27FC236}">
                  <a16:creationId xmlns:a16="http://schemas.microsoft.com/office/drawing/2014/main" id="{26DEAA13-E924-4743-BE4B-39AA16C5E514}"/>
                </a:ext>
              </a:extLst>
            </p:cNvPr>
            <p:cNvPicPr>
              <a:picLocks noChangeAspect="1"/>
            </p:cNvPicPr>
            <p:nvPr/>
          </p:nvPicPr>
          <p:blipFill>
            <a:blip r:embed="rId4"/>
            <a:srcRect/>
            <a:stretch/>
          </p:blipFill>
          <p:spPr>
            <a:xfrm>
              <a:off x="1178241" y="6029207"/>
              <a:ext cx="272988" cy="248593"/>
            </a:xfrm>
            <a:prstGeom prst="rect">
              <a:avLst/>
            </a:prstGeom>
          </p:spPr>
        </p:pic>
        <p:cxnSp>
          <p:nvCxnSpPr>
            <p:cNvPr id="29" name="Straight Connector 28">
              <a:extLst>
                <a:ext uri="{FF2B5EF4-FFF2-40B4-BE49-F238E27FC236}">
                  <a16:creationId xmlns:a16="http://schemas.microsoft.com/office/drawing/2014/main" id="{97B1A916-A397-4B13-A876-15A0059EC351}"/>
                </a:ext>
              </a:extLst>
            </p:cNvPr>
            <p:cNvCxnSpPr>
              <a:cxnSpLocks/>
            </p:cNvCxnSpPr>
            <p:nvPr/>
          </p:nvCxnSpPr>
          <p:spPr>
            <a:xfrm>
              <a:off x="1579771" y="5948515"/>
              <a:ext cx="0" cy="376236"/>
            </a:xfrm>
            <a:prstGeom prst="line">
              <a:avLst/>
            </a:prstGeom>
            <a:ln w="19050"/>
          </p:spPr>
          <p:style>
            <a:lnRef idx="1">
              <a:schemeClr val="accent4"/>
            </a:lnRef>
            <a:fillRef idx="0">
              <a:schemeClr val="accent4"/>
            </a:fillRef>
            <a:effectRef idx="0">
              <a:schemeClr val="accent4"/>
            </a:effectRef>
            <a:fontRef idx="minor">
              <a:schemeClr val="tx1"/>
            </a:fontRef>
          </p:style>
        </p:cxnSp>
        <p:grpSp>
          <p:nvGrpSpPr>
            <p:cNvPr id="59" name="Group 58">
              <a:extLst>
                <a:ext uri="{FF2B5EF4-FFF2-40B4-BE49-F238E27FC236}">
                  <a16:creationId xmlns:a16="http://schemas.microsoft.com/office/drawing/2014/main" id="{6FD3F503-AD65-40ED-B5F8-43764CC61FEB}"/>
                </a:ext>
              </a:extLst>
            </p:cNvPr>
            <p:cNvGrpSpPr/>
            <p:nvPr/>
          </p:nvGrpSpPr>
          <p:grpSpPr>
            <a:xfrm>
              <a:off x="1718129" y="5939023"/>
              <a:ext cx="4210806" cy="266667"/>
              <a:chOff x="1704407" y="6139651"/>
              <a:chExt cx="4210806" cy="266667"/>
            </a:xfrm>
          </p:grpSpPr>
          <p:sp>
            <p:nvSpPr>
              <p:cNvPr id="57" name="Title 4">
                <a:extLst>
                  <a:ext uri="{FF2B5EF4-FFF2-40B4-BE49-F238E27FC236}">
                    <a16:creationId xmlns:a16="http://schemas.microsoft.com/office/drawing/2014/main" id="{676FFB12-CBCC-442E-AC89-9143C9402660}"/>
                  </a:ext>
                </a:extLst>
              </p:cNvPr>
              <p:cNvSpPr txBox="1">
                <a:spLocks/>
              </p:cNvSpPr>
              <p:nvPr/>
            </p:nvSpPr>
            <p:spPr>
              <a:xfrm>
                <a:off x="3666551" y="6146609"/>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UWP</a:t>
                </a:r>
                <a:endParaRPr lang="en-US" sz="1800" dirty="0"/>
              </a:p>
            </p:txBody>
          </p:sp>
          <p:grpSp>
            <p:nvGrpSpPr>
              <p:cNvPr id="48" name="Group 47">
                <a:extLst>
                  <a:ext uri="{FF2B5EF4-FFF2-40B4-BE49-F238E27FC236}">
                    <a16:creationId xmlns:a16="http://schemas.microsoft.com/office/drawing/2014/main" id="{1D6979FC-F7A6-48B2-AB4A-D528124B5549}"/>
                  </a:ext>
                </a:extLst>
              </p:cNvPr>
              <p:cNvGrpSpPr/>
              <p:nvPr/>
            </p:nvGrpSpPr>
            <p:grpSpPr>
              <a:xfrm>
                <a:off x="1704407" y="6139651"/>
                <a:ext cx="3301557" cy="266667"/>
                <a:chOff x="1664780" y="5986871"/>
                <a:chExt cx="3301557" cy="266667"/>
              </a:xfrm>
            </p:grpSpPr>
            <p:sp>
              <p:nvSpPr>
                <p:cNvPr id="56" name="Title 4">
                  <a:extLst>
                    <a:ext uri="{FF2B5EF4-FFF2-40B4-BE49-F238E27FC236}">
                      <a16:creationId xmlns:a16="http://schemas.microsoft.com/office/drawing/2014/main" id="{36FD07F8-65BC-4E25-B212-DC73983E5E01}"/>
                    </a:ext>
                  </a:extLst>
                </p:cNvPr>
                <p:cNvSpPr txBox="1">
                  <a:spLocks/>
                </p:cNvSpPr>
                <p:nvPr/>
              </p:nvSpPr>
              <p:spPr>
                <a:xfrm>
                  <a:off x="2717675" y="5993829"/>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Flutter</a:t>
                  </a:r>
                  <a:endParaRPr lang="en-US" sz="1800" dirty="0"/>
                </a:p>
              </p:txBody>
            </p:sp>
            <p:sp>
              <p:nvSpPr>
                <p:cNvPr id="58" name="Title 4">
                  <a:extLst>
                    <a:ext uri="{FF2B5EF4-FFF2-40B4-BE49-F238E27FC236}">
                      <a16:creationId xmlns:a16="http://schemas.microsoft.com/office/drawing/2014/main" id="{E42CA0DF-66ED-488C-8EDE-D346514B6E0E}"/>
                    </a:ext>
                  </a:extLst>
                </p:cNvPr>
                <p:cNvSpPr txBox="1">
                  <a:spLocks/>
                </p:cNvSpPr>
                <p:nvPr/>
              </p:nvSpPr>
              <p:spPr>
                <a:xfrm>
                  <a:off x="1664780" y="5986871"/>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Xamarin</a:t>
                  </a:r>
                  <a:endParaRPr lang="en-US" sz="1800" dirty="0"/>
                </a:p>
              </p:txBody>
            </p:sp>
          </p:grpSp>
        </p:grpSp>
      </p:grpSp>
      <p:sp>
        <p:nvSpPr>
          <p:cNvPr id="8" name="Picture Placeholder 7">
            <a:extLst>
              <a:ext uri="{FF2B5EF4-FFF2-40B4-BE49-F238E27FC236}">
                <a16:creationId xmlns:a16="http://schemas.microsoft.com/office/drawing/2014/main" id="{D74FA2EF-572B-478D-8B8E-D90CC80DFE57}"/>
              </a:ext>
            </a:extLst>
          </p:cNvPr>
          <p:cNvSpPr>
            <a:spLocks noGrp="1"/>
          </p:cNvSpPr>
          <p:nvPr>
            <p:ph type="pic" sz="quarter" idx="13"/>
          </p:nvPr>
        </p:nvSpPr>
        <p:spPr/>
      </p:sp>
      <p:pic>
        <p:nvPicPr>
          <p:cNvPr id="64" name="Picture Placeholder 1030">
            <a:extLst>
              <a:ext uri="{FF2B5EF4-FFF2-40B4-BE49-F238E27FC236}">
                <a16:creationId xmlns:a16="http://schemas.microsoft.com/office/drawing/2014/main" id="{BB302859-6210-414D-959A-577F4AA73DA4}"/>
              </a:ext>
            </a:extLst>
          </p:cNvPr>
          <p:cNvPicPr>
            <a:picLocks noChangeAspect="1"/>
          </p:cNvPicPr>
          <p:nvPr/>
        </p:nvPicPr>
        <p:blipFill>
          <a:blip r:embed="rId5"/>
          <a:srcRect t="1769" b="1769"/>
          <a:stretch>
            <a:fillRect/>
          </a:stretch>
        </p:blipFill>
        <p:spPr>
          <a:xfrm>
            <a:off x="6774852" y="296458"/>
            <a:ext cx="5241925" cy="4306887"/>
          </a:xfrm>
          <a:prstGeom prst="rect">
            <a:avLst/>
          </a:prstGeom>
          <a:solidFill>
            <a:schemeClr val="accent6"/>
          </a:solidFill>
        </p:spPr>
      </p:pic>
    </p:spTree>
    <p:extLst>
      <p:ext uri="{BB962C8B-B14F-4D97-AF65-F5344CB8AC3E}">
        <p14:creationId xmlns:p14="http://schemas.microsoft.com/office/powerpoint/2010/main" val="27764412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C94805-E75B-49FF-ABA6-74F565222CA4}"/>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4E1A049B-C155-4861-908D-0B1A661E8E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AD1782D3-00B7-4A9C-B47E-2BA313366B49}"/>
              </a:ext>
            </a:extLst>
          </p:cNvPr>
          <p:cNvSpPr>
            <a:spLocks noGrp="1"/>
          </p:cNvSpPr>
          <p:nvPr>
            <p:ph type="sldNum" sz="quarter" idx="12"/>
          </p:nvPr>
        </p:nvSpPr>
        <p:spPr/>
        <p:txBody>
          <a:bodyPr/>
          <a:lstStyle/>
          <a:p>
            <a:fld id="{28844951-7827-47D4-8276-7DDE1FA7D85A}" type="slidenum">
              <a:rPr lang="en-US" smtClean="0"/>
              <a:t>4</a:t>
            </a:fld>
            <a:endParaRPr lang="en-US"/>
          </a:p>
        </p:txBody>
      </p:sp>
      <p:sp>
        <p:nvSpPr>
          <p:cNvPr id="5" name="Title 4">
            <a:extLst>
              <a:ext uri="{FF2B5EF4-FFF2-40B4-BE49-F238E27FC236}">
                <a16:creationId xmlns:a16="http://schemas.microsoft.com/office/drawing/2014/main" id="{EB2EB057-D0AB-4D69-A435-4194C3BD1F7D}"/>
              </a:ext>
            </a:extLst>
          </p:cNvPr>
          <p:cNvSpPr>
            <a:spLocks noGrp="1"/>
          </p:cNvSpPr>
          <p:nvPr>
            <p:ph type="title"/>
          </p:nvPr>
        </p:nvSpPr>
        <p:spPr>
          <a:xfrm>
            <a:off x="838200" y="67118"/>
            <a:ext cx="5397627" cy="933450"/>
          </a:xfrm>
        </p:spPr>
        <p:txBody>
          <a:bodyPr>
            <a:normAutofit/>
          </a:bodyPr>
          <a:lstStyle/>
          <a:p>
            <a:r>
              <a:rPr lang="en-US" sz="3600" b="1" i="0" dirty="0">
                <a:solidFill>
                  <a:srgbClr val="1A1A1A"/>
                </a:solidFill>
                <a:effectLst/>
                <a:latin typeface="Open Sans" panose="020B0606030504020204" pitchFamily="34" charset="0"/>
              </a:rPr>
              <a:t>Charts</a:t>
            </a:r>
            <a:endParaRPr lang="en-US" sz="4000" dirty="0"/>
          </a:p>
        </p:txBody>
      </p:sp>
      <p:sp>
        <p:nvSpPr>
          <p:cNvPr id="13" name="Content Placeholder 5">
            <a:extLst>
              <a:ext uri="{FF2B5EF4-FFF2-40B4-BE49-F238E27FC236}">
                <a16:creationId xmlns:a16="http://schemas.microsoft.com/office/drawing/2014/main" id="{BC9783E0-F05A-4EFF-996A-9092221B753A}"/>
              </a:ext>
            </a:extLst>
          </p:cNvPr>
          <p:cNvSpPr txBox="1">
            <a:spLocks/>
          </p:cNvSpPr>
          <p:nvPr/>
        </p:nvSpPr>
        <p:spPr>
          <a:xfrm>
            <a:off x="838200" y="984106"/>
            <a:ext cx="5324473" cy="2562357"/>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sz="2000" dirty="0"/>
          </a:p>
        </p:txBody>
      </p:sp>
      <p:sp>
        <p:nvSpPr>
          <p:cNvPr id="14" name="Title 4">
            <a:extLst>
              <a:ext uri="{FF2B5EF4-FFF2-40B4-BE49-F238E27FC236}">
                <a16:creationId xmlns:a16="http://schemas.microsoft.com/office/drawing/2014/main" id="{E46044A0-439D-4160-8A8B-EA9F28C30136}"/>
              </a:ext>
            </a:extLst>
          </p:cNvPr>
          <p:cNvSpPr txBox="1">
            <a:spLocks/>
          </p:cNvSpPr>
          <p:nvPr/>
        </p:nvSpPr>
        <p:spPr>
          <a:xfrm>
            <a:off x="895350" y="3324830"/>
            <a:ext cx="6286500" cy="443576"/>
          </a:xfrm>
          <a:prstGeom prst="rect">
            <a:avLst/>
          </a:prstGeom>
        </p:spPr>
        <p:txBody>
          <a:bodyPr vert="horz" lIns="91440" tIns="45720" rIns="91440" bIns="45720" rtlCol="0" anchor="b">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1600" b="1" i="0" dirty="0">
                <a:solidFill>
                  <a:schemeClr val="tx1"/>
                </a:solidFill>
                <a:effectLst/>
                <a:latin typeface="Open Sans" panose="020B0606030504020204" pitchFamily="34" charset="0"/>
              </a:rPr>
              <a:t>SUPPORTED PLATFORMS</a:t>
            </a:r>
            <a:endParaRPr lang="en-US" sz="1600" b="1" dirty="0">
              <a:solidFill>
                <a:schemeClr val="tx1"/>
              </a:solidFill>
            </a:endParaRPr>
          </a:p>
        </p:txBody>
      </p:sp>
      <p:pic>
        <p:nvPicPr>
          <p:cNvPr id="20" name="Content Placeholder 19" descr="A picture containing athletic game&#10;&#10;Description automatically generated">
            <a:extLst>
              <a:ext uri="{FF2B5EF4-FFF2-40B4-BE49-F238E27FC236}">
                <a16:creationId xmlns:a16="http://schemas.microsoft.com/office/drawing/2014/main" id="{77EA5C33-CF35-496B-B141-FDBB4AD2F581}"/>
              </a:ext>
            </a:extLst>
          </p:cNvPr>
          <p:cNvPicPr>
            <a:picLocks noGrp="1" noChangeAspect="1"/>
          </p:cNvPicPr>
          <p:nvPr>
            <p:ph idx="1"/>
          </p:nvPr>
        </p:nvPicPr>
        <p:blipFill>
          <a:blip r:embed="rId2"/>
          <a:stretch>
            <a:fillRect/>
          </a:stretch>
        </p:blipFill>
        <p:spPr>
          <a:xfrm>
            <a:off x="1089088" y="4241610"/>
            <a:ext cx="272988" cy="272988"/>
          </a:xfrm>
        </p:spPr>
      </p:pic>
      <p:grpSp>
        <p:nvGrpSpPr>
          <p:cNvPr id="1036" name="Group 1035">
            <a:extLst>
              <a:ext uri="{FF2B5EF4-FFF2-40B4-BE49-F238E27FC236}">
                <a16:creationId xmlns:a16="http://schemas.microsoft.com/office/drawing/2014/main" id="{3B3C8608-71E7-4267-AF07-48F08EA83EA3}"/>
              </a:ext>
            </a:extLst>
          </p:cNvPr>
          <p:cNvGrpSpPr/>
          <p:nvPr/>
        </p:nvGrpSpPr>
        <p:grpSpPr>
          <a:xfrm>
            <a:off x="1524478" y="3929442"/>
            <a:ext cx="6347652" cy="822808"/>
            <a:chOff x="1513046" y="3930044"/>
            <a:chExt cx="6347652" cy="822808"/>
          </a:xfrm>
        </p:grpSpPr>
        <p:cxnSp>
          <p:nvCxnSpPr>
            <p:cNvPr id="26" name="Straight Connector 25">
              <a:extLst>
                <a:ext uri="{FF2B5EF4-FFF2-40B4-BE49-F238E27FC236}">
                  <a16:creationId xmlns:a16="http://schemas.microsoft.com/office/drawing/2014/main" id="{2AFC4D2D-21BD-497D-9CE8-4F006D8AABD4}"/>
                </a:ext>
              </a:extLst>
            </p:cNvPr>
            <p:cNvCxnSpPr>
              <a:cxnSpLocks/>
            </p:cNvCxnSpPr>
            <p:nvPr/>
          </p:nvCxnSpPr>
          <p:spPr>
            <a:xfrm>
              <a:off x="1513046" y="4067658"/>
              <a:ext cx="0" cy="485775"/>
            </a:xfrm>
            <a:prstGeom prst="line">
              <a:avLst/>
            </a:prstGeom>
            <a:ln w="19050"/>
          </p:spPr>
          <p:style>
            <a:lnRef idx="1">
              <a:schemeClr val="accent4"/>
            </a:lnRef>
            <a:fillRef idx="0">
              <a:schemeClr val="accent4"/>
            </a:fillRef>
            <a:effectRef idx="0">
              <a:schemeClr val="accent4"/>
            </a:effectRef>
            <a:fontRef idx="minor">
              <a:schemeClr val="tx1"/>
            </a:fontRef>
          </p:style>
        </p:cxnSp>
        <p:grpSp>
          <p:nvGrpSpPr>
            <p:cNvPr id="1025" name="Group 1024">
              <a:extLst>
                <a:ext uri="{FF2B5EF4-FFF2-40B4-BE49-F238E27FC236}">
                  <a16:creationId xmlns:a16="http://schemas.microsoft.com/office/drawing/2014/main" id="{1CC1D768-A207-45EC-98D3-1107ABB166F4}"/>
                </a:ext>
              </a:extLst>
            </p:cNvPr>
            <p:cNvGrpSpPr/>
            <p:nvPr/>
          </p:nvGrpSpPr>
          <p:grpSpPr>
            <a:xfrm>
              <a:off x="1614393" y="3930044"/>
              <a:ext cx="6246305" cy="822808"/>
              <a:chOff x="2097785" y="4423987"/>
              <a:chExt cx="6246305" cy="822808"/>
            </a:xfrm>
          </p:grpSpPr>
          <p:grpSp>
            <p:nvGrpSpPr>
              <p:cNvPr id="1024" name="Group 1023">
                <a:extLst>
                  <a:ext uri="{FF2B5EF4-FFF2-40B4-BE49-F238E27FC236}">
                    <a16:creationId xmlns:a16="http://schemas.microsoft.com/office/drawing/2014/main" id="{AB4A9241-3325-4484-BE03-44063A5C4DB9}"/>
                  </a:ext>
                </a:extLst>
              </p:cNvPr>
              <p:cNvGrpSpPr/>
              <p:nvPr/>
            </p:nvGrpSpPr>
            <p:grpSpPr>
              <a:xfrm>
                <a:off x="4324158" y="4431387"/>
                <a:ext cx="4019932" cy="267965"/>
                <a:chOff x="3885819" y="4107602"/>
                <a:chExt cx="4019932" cy="267965"/>
              </a:xfrm>
            </p:grpSpPr>
            <p:sp>
              <p:nvSpPr>
                <p:cNvPr id="35" name="Title 4">
                  <a:extLst>
                    <a:ext uri="{FF2B5EF4-FFF2-40B4-BE49-F238E27FC236}">
                      <a16:creationId xmlns:a16="http://schemas.microsoft.com/office/drawing/2014/main" id="{972BCB0C-8B2D-4BE0-93DF-54734A56BAD9}"/>
                    </a:ext>
                  </a:extLst>
                </p:cNvPr>
                <p:cNvSpPr txBox="1">
                  <a:spLocks/>
                </p:cNvSpPr>
                <p:nvPr/>
              </p:nvSpPr>
              <p:spPr>
                <a:xfrm>
                  <a:off x="5657089" y="4115858"/>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Blazor</a:t>
                  </a:r>
                  <a:endParaRPr lang="en-US" sz="1800" dirty="0"/>
                </a:p>
              </p:txBody>
            </p:sp>
            <p:sp>
              <p:nvSpPr>
                <p:cNvPr id="36" name="Title 4">
                  <a:extLst>
                    <a:ext uri="{FF2B5EF4-FFF2-40B4-BE49-F238E27FC236}">
                      <a16:creationId xmlns:a16="http://schemas.microsoft.com/office/drawing/2014/main" id="{CACBEE57-ED04-4309-A023-A7102B058F7E}"/>
                    </a:ext>
                  </a:extLst>
                </p:cNvPr>
                <p:cNvSpPr txBox="1">
                  <a:spLocks/>
                </p:cNvSpPr>
                <p:nvPr/>
              </p:nvSpPr>
              <p:spPr>
                <a:xfrm>
                  <a:off x="3885819" y="4107602"/>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React</a:t>
                  </a:r>
                  <a:endParaRPr lang="en-US" sz="1800" dirty="0"/>
                </a:p>
              </p:txBody>
            </p:sp>
          </p:grpSp>
          <p:grpSp>
            <p:nvGrpSpPr>
              <p:cNvPr id="63" name="Group 62">
                <a:extLst>
                  <a:ext uri="{FF2B5EF4-FFF2-40B4-BE49-F238E27FC236}">
                    <a16:creationId xmlns:a16="http://schemas.microsoft.com/office/drawing/2014/main" id="{E571FFAD-BA9D-4D6D-B48E-3D16C250DF8B}"/>
                  </a:ext>
                </a:extLst>
              </p:cNvPr>
              <p:cNvGrpSpPr/>
              <p:nvPr/>
            </p:nvGrpSpPr>
            <p:grpSpPr>
              <a:xfrm>
                <a:off x="2097785" y="4423987"/>
                <a:ext cx="5824729" cy="822808"/>
                <a:chOff x="1653922" y="4081791"/>
                <a:chExt cx="5824729" cy="822808"/>
              </a:xfrm>
            </p:grpSpPr>
            <p:sp>
              <p:nvSpPr>
                <p:cNvPr id="34" name="Title 4">
                  <a:extLst>
                    <a:ext uri="{FF2B5EF4-FFF2-40B4-BE49-F238E27FC236}">
                      <a16:creationId xmlns:a16="http://schemas.microsoft.com/office/drawing/2014/main" id="{301B06A8-5150-4B42-8DC7-6D64F1A85EF4}"/>
                    </a:ext>
                  </a:extLst>
                </p:cNvPr>
                <p:cNvSpPr txBox="1">
                  <a:spLocks/>
                </p:cNvSpPr>
                <p:nvPr/>
              </p:nvSpPr>
              <p:spPr>
                <a:xfrm>
                  <a:off x="1653922" y="4088453"/>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lgn="just">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JavaScript</a:t>
                  </a:r>
                  <a:endParaRPr lang="en-US" sz="1800" dirty="0"/>
                </a:p>
              </p:txBody>
            </p:sp>
            <p:sp>
              <p:nvSpPr>
                <p:cNvPr id="37" name="Title 4">
                  <a:extLst>
                    <a:ext uri="{FF2B5EF4-FFF2-40B4-BE49-F238E27FC236}">
                      <a16:creationId xmlns:a16="http://schemas.microsoft.com/office/drawing/2014/main" id="{43354C47-A808-41D3-9A9A-A4A6C6B90D86}"/>
                    </a:ext>
                  </a:extLst>
                </p:cNvPr>
                <p:cNvSpPr txBox="1">
                  <a:spLocks/>
                </p:cNvSpPr>
                <p:nvPr/>
              </p:nvSpPr>
              <p:spPr>
                <a:xfrm>
                  <a:off x="4767073" y="4107601"/>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Vue</a:t>
                  </a:r>
                  <a:endParaRPr lang="en-US" sz="1800" dirty="0"/>
                </a:p>
              </p:txBody>
            </p:sp>
            <p:sp>
              <p:nvSpPr>
                <p:cNvPr id="38" name="Title 4">
                  <a:extLst>
                    <a:ext uri="{FF2B5EF4-FFF2-40B4-BE49-F238E27FC236}">
                      <a16:creationId xmlns:a16="http://schemas.microsoft.com/office/drawing/2014/main" id="{D56516B7-E2B2-4B21-ACD8-FE5EF93C41F7}"/>
                    </a:ext>
                  </a:extLst>
                </p:cNvPr>
                <p:cNvSpPr txBox="1">
                  <a:spLocks/>
                </p:cNvSpPr>
                <p:nvPr/>
              </p:nvSpPr>
              <p:spPr>
                <a:xfrm>
                  <a:off x="1653922" y="4365238"/>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Flutter</a:t>
                  </a:r>
                  <a:endParaRPr lang="en-US" sz="1800" dirty="0"/>
                </a:p>
              </p:txBody>
            </p:sp>
            <p:sp>
              <p:nvSpPr>
                <p:cNvPr id="39" name="Title 4">
                  <a:extLst>
                    <a:ext uri="{FF2B5EF4-FFF2-40B4-BE49-F238E27FC236}">
                      <a16:creationId xmlns:a16="http://schemas.microsoft.com/office/drawing/2014/main" id="{DA3C54D0-553E-4044-9A64-F7E25FF45996}"/>
                    </a:ext>
                  </a:extLst>
                </p:cNvPr>
                <p:cNvSpPr txBox="1">
                  <a:spLocks/>
                </p:cNvSpPr>
                <p:nvPr/>
              </p:nvSpPr>
              <p:spPr>
                <a:xfrm>
                  <a:off x="2717675" y="4357760"/>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jQuery</a:t>
                  </a:r>
                  <a:endParaRPr lang="en-US" sz="1800" dirty="0"/>
                </a:p>
              </p:txBody>
            </p:sp>
            <p:sp>
              <p:nvSpPr>
                <p:cNvPr id="42" name="Title 4">
                  <a:extLst>
                    <a:ext uri="{FF2B5EF4-FFF2-40B4-BE49-F238E27FC236}">
                      <a16:creationId xmlns:a16="http://schemas.microsoft.com/office/drawing/2014/main" id="{4BEFA15D-FF49-41B6-94D2-E5C861EBA216}"/>
                    </a:ext>
                  </a:extLst>
                </p:cNvPr>
                <p:cNvSpPr txBox="1">
                  <a:spLocks/>
                </p:cNvSpPr>
                <p:nvPr/>
              </p:nvSpPr>
              <p:spPr>
                <a:xfrm>
                  <a:off x="2870840" y="4081791"/>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Angular</a:t>
                  </a:r>
                  <a:endParaRPr lang="en-US" sz="1800" dirty="0"/>
                </a:p>
              </p:txBody>
            </p:sp>
            <p:sp>
              <p:nvSpPr>
                <p:cNvPr id="43" name="Title 4">
                  <a:extLst>
                    <a:ext uri="{FF2B5EF4-FFF2-40B4-BE49-F238E27FC236}">
                      <a16:creationId xmlns:a16="http://schemas.microsoft.com/office/drawing/2014/main" id="{29912D87-DF5A-4CFF-BADB-EFE2B2D35E1C}"/>
                    </a:ext>
                  </a:extLst>
                </p:cNvPr>
                <p:cNvSpPr txBox="1">
                  <a:spLocks/>
                </p:cNvSpPr>
                <p:nvPr/>
              </p:nvSpPr>
              <p:spPr>
                <a:xfrm>
                  <a:off x="3689798" y="4364422"/>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ASP.NET MVC</a:t>
                  </a:r>
                  <a:endParaRPr lang="en-US" sz="1800" dirty="0"/>
                </a:p>
              </p:txBody>
            </p:sp>
            <p:sp>
              <p:nvSpPr>
                <p:cNvPr id="44" name="Title 4">
                  <a:extLst>
                    <a:ext uri="{FF2B5EF4-FFF2-40B4-BE49-F238E27FC236}">
                      <a16:creationId xmlns:a16="http://schemas.microsoft.com/office/drawing/2014/main" id="{22207ABE-2C0C-4DDA-BCE9-CBF0616F4DE0}"/>
                    </a:ext>
                  </a:extLst>
                </p:cNvPr>
                <p:cNvSpPr txBox="1">
                  <a:spLocks/>
                </p:cNvSpPr>
                <p:nvPr/>
              </p:nvSpPr>
              <p:spPr>
                <a:xfrm>
                  <a:off x="5229989" y="4343663"/>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ASP.NET Core</a:t>
                  </a:r>
                  <a:endParaRPr lang="en-US" sz="1800" dirty="0"/>
                </a:p>
              </p:txBody>
            </p:sp>
            <p:sp>
              <p:nvSpPr>
                <p:cNvPr id="45" name="Title 4">
                  <a:extLst>
                    <a:ext uri="{FF2B5EF4-FFF2-40B4-BE49-F238E27FC236}">
                      <a16:creationId xmlns:a16="http://schemas.microsoft.com/office/drawing/2014/main" id="{6CB6D0E6-096C-42FC-8C8C-BCA99392BF20}"/>
                    </a:ext>
                  </a:extLst>
                </p:cNvPr>
                <p:cNvSpPr txBox="1">
                  <a:spLocks/>
                </p:cNvSpPr>
                <p:nvPr/>
              </p:nvSpPr>
              <p:spPr>
                <a:xfrm>
                  <a:off x="1658110" y="4644890"/>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ASP.NET Web Forms</a:t>
                  </a:r>
                  <a:endParaRPr lang="en-US" sz="1800" dirty="0"/>
                </a:p>
              </p:txBody>
            </p:sp>
          </p:grpSp>
        </p:grpSp>
      </p:grpSp>
      <p:grpSp>
        <p:nvGrpSpPr>
          <p:cNvPr id="1034" name="Group 1033">
            <a:extLst>
              <a:ext uri="{FF2B5EF4-FFF2-40B4-BE49-F238E27FC236}">
                <a16:creationId xmlns:a16="http://schemas.microsoft.com/office/drawing/2014/main" id="{6A8D6437-1932-4E2D-8E45-D91EC7E9C6C5}"/>
              </a:ext>
            </a:extLst>
          </p:cNvPr>
          <p:cNvGrpSpPr/>
          <p:nvPr/>
        </p:nvGrpSpPr>
        <p:grpSpPr>
          <a:xfrm>
            <a:off x="1089088" y="5139235"/>
            <a:ext cx="7607957" cy="417160"/>
            <a:chOff x="1144381" y="5166194"/>
            <a:chExt cx="7607957" cy="417160"/>
          </a:xfrm>
        </p:grpSpPr>
        <p:grpSp>
          <p:nvGrpSpPr>
            <p:cNvPr id="1032" name="Group 1031">
              <a:extLst>
                <a:ext uri="{FF2B5EF4-FFF2-40B4-BE49-F238E27FC236}">
                  <a16:creationId xmlns:a16="http://schemas.microsoft.com/office/drawing/2014/main" id="{598EBC62-428E-4623-801C-937F4181F993}"/>
                </a:ext>
              </a:extLst>
            </p:cNvPr>
            <p:cNvGrpSpPr/>
            <p:nvPr/>
          </p:nvGrpSpPr>
          <p:grpSpPr>
            <a:xfrm>
              <a:off x="1144381" y="5166194"/>
              <a:ext cx="435390" cy="417160"/>
              <a:chOff x="1117185" y="5181600"/>
              <a:chExt cx="435390" cy="417160"/>
            </a:xfrm>
          </p:grpSpPr>
          <p:pic>
            <p:nvPicPr>
              <p:cNvPr id="22" name="Content Placeholder 19">
                <a:extLst>
                  <a:ext uri="{FF2B5EF4-FFF2-40B4-BE49-F238E27FC236}">
                    <a16:creationId xmlns:a16="http://schemas.microsoft.com/office/drawing/2014/main" id="{8F8D355D-16A6-4F54-9EA3-2B0A59091A76}"/>
                  </a:ext>
                </a:extLst>
              </p:cNvPr>
              <p:cNvPicPr>
                <a:picLocks noChangeAspect="1"/>
              </p:cNvPicPr>
              <p:nvPr/>
            </p:nvPicPr>
            <p:blipFill>
              <a:blip r:embed="rId3"/>
              <a:srcRect/>
              <a:stretch/>
            </p:blipFill>
            <p:spPr>
              <a:xfrm>
                <a:off x="1117185" y="5240164"/>
                <a:ext cx="272987" cy="272987"/>
              </a:xfrm>
              <a:prstGeom prst="rect">
                <a:avLst/>
              </a:prstGeom>
            </p:spPr>
          </p:pic>
          <p:cxnSp>
            <p:nvCxnSpPr>
              <p:cNvPr id="30" name="Straight Connector 29">
                <a:extLst>
                  <a:ext uri="{FF2B5EF4-FFF2-40B4-BE49-F238E27FC236}">
                    <a16:creationId xmlns:a16="http://schemas.microsoft.com/office/drawing/2014/main" id="{9ECC3D8C-F0CD-481F-B573-5CCE019A92A1}"/>
                  </a:ext>
                </a:extLst>
              </p:cNvPr>
              <p:cNvCxnSpPr>
                <a:cxnSpLocks/>
              </p:cNvCxnSpPr>
              <p:nvPr/>
            </p:nvCxnSpPr>
            <p:spPr>
              <a:xfrm>
                <a:off x="1552575" y="5181600"/>
                <a:ext cx="0" cy="417160"/>
              </a:xfrm>
              <a:prstGeom prst="line">
                <a:avLst/>
              </a:prstGeom>
              <a:ln w="19050"/>
            </p:spPr>
            <p:style>
              <a:lnRef idx="1">
                <a:schemeClr val="accent4"/>
              </a:lnRef>
              <a:fillRef idx="0">
                <a:schemeClr val="accent4"/>
              </a:fillRef>
              <a:effectRef idx="0">
                <a:schemeClr val="accent4"/>
              </a:effectRef>
              <a:fontRef idx="minor">
                <a:schemeClr val="tx1"/>
              </a:fontRef>
            </p:style>
          </p:cxnSp>
        </p:grpSp>
        <p:grpSp>
          <p:nvGrpSpPr>
            <p:cNvPr id="62" name="Group 61">
              <a:extLst>
                <a:ext uri="{FF2B5EF4-FFF2-40B4-BE49-F238E27FC236}">
                  <a16:creationId xmlns:a16="http://schemas.microsoft.com/office/drawing/2014/main" id="{3502C291-6719-40F0-A439-7A5CA8B307FB}"/>
                </a:ext>
              </a:extLst>
            </p:cNvPr>
            <p:cNvGrpSpPr/>
            <p:nvPr/>
          </p:nvGrpSpPr>
          <p:grpSpPr>
            <a:xfrm>
              <a:off x="1670497" y="5224599"/>
              <a:ext cx="7081841" cy="304116"/>
              <a:chOff x="2323807" y="6315779"/>
              <a:chExt cx="7081841" cy="304116"/>
            </a:xfrm>
          </p:grpSpPr>
          <p:grpSp>
            <p:nvGrpSpPr>
              <p:cNvPr id="61" name="Group 60">
                <a:extLst>
                  <a:ext uri="{FF2B5EF4-FFF2-40B4-BE49-F238E27FC236}">
                    <a16:creationId xmlns:a16="http://schemas.microsoft.com/office/drawing/2014/main" id="{0F227EAB-B735-49A0-BF7E-20C42A6C1079}"/>
                  </a:ext>
                </a:extLst>
              </p:cNvPr>
              <p:cNvGrpSpPr/>
              <p:nvPr/>
            </p:nvGrpSpPr>
            <p:grpSpPr>
              <a:xfrm>
                <a:off x="3514052" y="6356402"/>
                <a:ext cx="4781355" cy="263493"/>
                <a:chOff x="2879601" y="5277424"/>
                <a:chExt cx="4781355" cy="263493"/>
              </a:xfrm>
            </p:grpSpPr>
            <p:sp>
              <p:nvSpPr>
                <p:cNvPr id="51" name="Title 4">
                  <a:extLst>
                    <a:ext uri="{FF2B5EF4-FFF2-40B4-BE49-F238E27FC236}">
                      <a16:creationId xmlns:a16="http://schemas.microsoft.com/office/drawing/2014/main" id="{98843CB9-AD40-4B74-A96F-EDB97CF76A49}"/>
                    </a:ext>
                  </a:extLst>
                </p:cNvPr>
                <p:cNvSpPr txBox="1">
                  <a:spLocks/>
                </p:cNvSpPr>
                <p:nvPr/>
              </p:nvSpPr>
              <p:spPr>
                <a:xfrm>
                  <a:off x="2879601" y="5277424"/>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WPF</a:t>
                  </a:r>
                  <a:endParaRPr lang="en-US" sz="1800" dirty="0"/>
                </a:p>
              </p:txBody>
            </p:sp>
            <p:sp>
              <p:nvSpPr>
                <p:cNvPr id="52" name="Title 4">
                  <a:extLst>
                    <a:ext uri="{FF2B5EF4-FFF2-40B4-BE49-F238E27FC236}">
                      <a16:creationId xmlns:a16="http://schemas.microsoft.com/office/drawing/2014/main" id="{0DBFCFE3-7E33-4A58-895F-E0DE9D0CC47E}"/>
                    </a:ext>
                  </a:extLst>
                </p:cNvPr>
                <p:cNvSpPr txBox="1">
                  <a:spLocks/>
                </p:cNvSpPr>
                <p:nvPr/>
              </p:nvSpPr>
              <p:spPr>
                <a:xfrm>
                  <a:off x="3581400" y="5278153"/>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WinUI</a:t>
                  </a:r>
                  <a:endParaRPr lang="en-US" sz="1800" dirty="0"/>
                </a:p>
              </p:txBody>
            </p:sp>
            <p:sp>
              <p:nvSpPr>
                <p:cNvPr id="54" name="Title 4">
                  <a:extLst>
                    <a:ext uri="{FF2B5EF4-FFF2-40B4-BE49-F238E27FC236}">
                      <a16:creationId xmlns:a16="http://schemas.microsoft.com/office/drawing/2014/main" id="{9F914CDE-4D69-487B-9FC6-37C9CBF31F23}"/>
                    </a:ext>
                  </a:extLst>
                </p:cNvPr>
                <p:cNvSpPr txBox="1">
                  <a:spLocks/>
                </p:cNvSpPr>
                <p:nvPr/>
              </p:nvSpPr>
              <p:spPr>
                <a:xfrm>
                  <a:off x="5412294" y="5281208"/>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Xamarin</a:t>
                  </a:r>
                  <a:endParaRPr lang="en-US" sz="1800" dirty="0"/>
                </a:p>
              </p:txBody>
            </p:sp>
          </p:grpSp>
          <p:grpSp>
            <p:nvGrpSpPr>
              <p:cNvPr id="60" name="Group 59">
                <a:extLst>
                  <a:ext uri="{FF2B5EF4-FFF2-40B4-BE49-F238E27FC236}">
                    <a16:creationId xmlns:a16="http://schemas.microsoft.com/office/drawing/2014/main" id="{04326F73-2938-431B-89C2-BB80953F190A}"/>
                  </a:ext>
                </a:extLst>
              </p:cNvPr>
              <p:cNvGrpSpPr/>
              <p:nvPr/>
            </p:nvGrpSpPr>
            <p:grpSpPr>
              <a:xfrm>
                <a:off x="2323807" y="6315779"/>
                <a:ext cx="7081841" cy="280030"/>
                <a:chOff x="1653922" y="5268734"/>
                <a:chExt cx="7081841" cy="280030"/>
              </a:xfrm>
            </p:grpSpPr>
            <p:sp>
              <p:nvSpPr>
                <p:cNvPr id="50" name="Title 4">
                  <a:extLst>
                    <a:ext uri="{FF2B5EF4-FFF2-40B4-BE49-F238E27FC236}">
                      <a16:creationId xmlns:a16="http://schemas.microsoft.com/office/drawing/2014/main" id="{7BA6503D-4461-4762-99F3-698B03D8C49B}"/>
                    </a:ext>
                  </a:extLst>
                </p:cNvPr>
                <p:cNvSpPr txBox="1">
                  <a:spLocks/>
                </p:cNvSpPr>
                <p:nvPr/>
              </p:nvSpPr>
              <p:spPr>
                <a:xfrm>
                  <a:off x="1653922" y="5268734"/>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WinForms</a:t>
                  </a:r>
                  <a:endParaRPr lang="en-US" sz="1800" dirty="0"/>
                </a:p>
              </p:txBody>
            </p:sp>
            <p:sp>
              <p:nvSpPr>
                <p:cNvPr id="53" name="Title 4">
                  <a:extLst>
                    <a:ext uri="{FF2B5EF4-FFF2-40B4-BE49-F238E27FC236}">
                      <a16:creationId xmlns:a16="http://schemas.microsoft.com/office/drawing/2014/main" id="{DD2FA920-05EA-4CD6-B0FA-DD396C76B1C2}"/>
                    </a:ext>
                  </a:extLst>
                </p:cNvPr>
                <p:cNvSpPr txBox="1">
                  <a:spLocks/>
                </p:cNvSpPr>
                <p:nvPr/>
              </p:nvSpPr>
              <p:spPr>
                <a:xfrm>
                  <a:off x="4474467" y="5289055"/>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Flutter</a:t>
                  </a:r>
                  <a:endParaRPr lang="en-US" sz="1800" dirty="0"/>
                </a:p>
              </p:txBody>
            </p:sp>
            <p:sp>
              <p:nvSpPr>
                <p:cNvPr id="55" name="Title 4">
                  <a:extLst>
                    <a:ext uri="{FF2B5EF4-FFF2-40B4-BE49-F238E27FC236}">
                      <a16:creationId xmlns:a16="http://schemas.microsoft.com/office/drawing/2014/main" id="{43D40461-A6E9-4B7D-B621-2ED1F303C5C2}"/>
                    </a:ext>
                  </a:extLst>
                </p:cNvPr>
                <p:cNvSpPr txBox="1">
                  <a:spLocks/>
                </p:cNvSpPr>
                <p:nvPr/>
              </p:nvSpPr>
              <p:spPr>
                <a:xfrm>
                  <a:off x="6487101" y="5280383"/>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UWP</a:t>
                  </a:r>
                  <a:endParaRPr lang="en-US" sz="1800" dirty="0"/>
                </a:p>
              </p:txBody>
            </p:sp>
          </p:grpSp>
        </p:grpSp>
      </p:grpSp>
      <p:grpSp>
        <p:nvGrpSpPr>
          <p:cNvPr id="1033" name="Group 1032">
            <a:extLst>
              <a:ext uri="{FF2B5EF4-FFF2-40B4-BE49-F238E27FC236}">
                <a16:creationId xmlns:a16="http://schemas.microsoft.com/office/drawing/2014/main" id="{A614D4DB-9201-4F5D-87C4-2B76DBE2B698}"/>
              </a:ext>
            </a:extLst>
          </p:cNvPr>
          <p:cNvGrpSpPr/>
          <p:nvPr/>
        </p:nvGrpSpPr>
        <p:grpSpPr>
          <a:xfrm>
            <a:off x="1131901" y="5869049"/>
            <a:ext cx="4750694" cy="385728"/>
            <a:chOff x="1178241" y="5939023"/>
            <a:chExt cx="4750694" cy="385728"/>
          </a:xfrm>
        </p:grpSpPr>
        <p:pic>
          <p:nvPicPr>
            <p:cNvPr id="25" name="Content Placeholder 19">
              <a:extLst>
                <a:ext uri="{FF2B5EF4-FFF2-40B4-BE49-F238E27FC236}">
                  <a16:creationId xmlns:a16="http://schemas.microsoft.com/office/drawing/2014/main" id="{26DEAA13-E924-4743-BE4B-39AA16C5E514}"/>
                </a:ext>
              </a:extLst>
            </p:cNvPr>
            <p:cNvPicPr>
              <a:picLocks noChangeAspect="1"/>
            </p:cNvPicPr>
            <p:nvPr/>
          </p:nvPicPr>
          <p:blipFill>
            <a:blip r:embed="rId4"/>
            <a:srcRect/>
            <a:stretch/>
          </p:blipFill>
          <p:spPr>
            <a:xfrm>
              <a:off x="1178241" y="6029207"/>
              <a:ext cx="272988" cy="248593"/>
            </a:xfrm>
            <a:prstGeom prst="rect">
              <a:avLst/>
            </a:prstGeom>
          </p:spPr>
        </p:pic>
        <p:cxnSp>
          <p:nvCxnSpPr>
            <p:cNvPr id="29" name="Straight Connector 28">
              <a:extLst>
                <a:ext uri="{FF2B5EF4-FFF2-40B4-BE49-F238E27FC236}">
                  <a16:creationId xmlns:a16="http://schemas.microsoft.com/office/drawing/2014/main" id="{97B1A916-A397-4B13-A876-15A0059EC351}"/>
                </a:ext>
              </a:extLst>
            </p:cNvPr>
            <p:cNvCxnSpPr>
              <a:cxnSpLocks/>
            </p:cNvCxnSpPr>
            <p:nvPr/>
          </p:nvCxnSpPr>
          <p:spPr>
            <a:xfrm>
              <a:off x="1579771" y="5948515"/>
              <a:ext cx="0" cy="376236"/>
            </a:xfrm>
            <a:prstGeom prst="line">
              <a:avLst/>
            </a:prstGeom>
            <a:ln w="19050"/>
          </p:spPr>
          <p:style>
            <a:lnRef idx="1">
              <a:schemeClr val="accent4"/>
            </a:lnRef>
            <a:fillRef idx="0">
              <a:schemeClr val="accent4"/>
            </a:fillRef>
            <a:effectRef idx="0">
              <a:schemeClr val="accent4"/>
            </a:effectRef>
            <a:fontRef idx="minor">
              <a:schemeClr val="tx1"/>
            </a:fontRef>
          </p:style>
        </p:cxnSp>
        <p:grpSp>
          <p:nvGrpSpPr>
            <p:cNvPr id="59" name="Group 58">
              <a:extLst>
                <a:ext uri="{FF2B5EF4-FFF2-40B4-BE49-F238E27FC236}">
                  <a16:creationId xmlns:a16="http://schemas.microsoft.com/office/drawing/2014/main" id="{6FD3F503-AD65-40ED-B5F8-43764CC61FEB}"/>
                </a:ext>
              </a:extLst>
            </p:cNvPr>
            <p:cNvGrpSpPr/>
            <p:nvPr/>
          </p:nvGrpSpPr>
          <p:grpSpPr>
            <a:xfrm>
              <a:off x="1718129" y="5939023"/>
              <a:ext cx="4210806" cy="266667"/>
              <a:chOff x="1704407" y="6139651"/>
              <a:chExt cx="4210806" cy="266667"/>
            </a:xfrm>
          </p:grpSpPr>
          <p:sp>
            <p:nvSpPr>
              <p:cNvPr id="57" name="Title 4">
                <a:extLst>
                  <a:ext uri="{FF2B5EF4-FFF2-40B4-BE49-F238E27FC236}">
                    <a16:creationId xmlns:a16="http://schemas.microsoft.com/office/drawing/2014/main" id="{676FFB12-CBCC-442E-AC89-9143C9402660}"/>
                  </a:ext>
                </a:extLst>
              </p:cNvPr>
              <p:cNvSpPr txBox="1">
                <a:spLocks/>
              </p:cNvSpPr>
              <p:nvPr/>
            </p:nvSpPr>
            <p:spPr>
              <a:xfrm>
                <a:off x="3666551" y="6146609"/>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UWP</a:t>
                </a:r>
                <a:endParaRPr lang="en-US" sz="1800" dirty="0"/>
              </a:p>
            </p:txBody>
          </p:sp>
          <p:grpSp>
            <p:nvGrpSpPr>
              <p:cNvPr id="48" name="Group 47">
                <a:extLst>
                  <a:ext uri="{FF2B5EF4-FFF2-40B4-BE49-F238E27FC236}">
                    <a16:creationId xmlns:a16="http://schemas.microsoft.com/office/drawing/2014/main" id="{1D6979FC-F7A6-48B2-AB4A-D528124B5549}"/>
                  </a:ext>
                </a:extLst>
              </p:cNvPr>
              <p:cNvGrpSpPr/>
              <p:nvPr/>
            </p:nvGrpSpPr>
            <p:grpSpPr>
              <a:xfrm>
                <a:off x="1704407" y="6139651"/>
                <a:ext cx="3301557" cy="266667"/>
                <a:chOff x="1664780" y="5986871"/>
                <a:chExt cx="3301557" cy="266667"/>
              </a:xfrm>
            </p:grpSpPr>
            <p:sp>
              <p:nvSpPr>
                <p:cNvPr id="56" name="Title 4">
                  <a:extLst>
                    <a:ext uri="{FF2B5EF4-FFF2-40B4-BE49-F238E27FC236}">
                      <a16:creationId xmlns:a16="http://schemas.microsoft.com/office/drawing/2014/main" id="{36FD07F8-65BC-4E25-B212-DC73983E5E01}"/>
                    </a:ext>
                  </a:extLst>
                </p:cNvPr>
                <p:cNvSpPr txBox="1">
                  <a:spLocks/>
                </p:cNvSpPr>
                <p:nvPr/>
              </p:nvSpPr>
              <p:spPr>
                <a:xfrm>
                  <a:off x="2717675" y="5993829"/>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Flutter</a:t>
                  </a:r>
                  <a:endParaRPr lang="en-US" sz="1800" dirty="0"/>
                </a:p>
              </p:txBody>
            </p:sp>
            <p:sp>
              <p:nvSpPr>
                <p:cNvPr id="58" name="Title 4">
                  <a:extLst>
                    <a:ext uri="{FF2B5EF4-FFF2-40B4-BE49-F238E27FC236}">
                      <a16:creationId xmlns:a16="http://schemas.microsoft.com/office/drawing/2014/main" id="{E42CA0DF-66ED-488C-8EDE-D346514B6E0E}"/>
                    </a:ext>
                  </a:extLst>
                </p:cNvPr>
                <p:cNvSpPr txBox="1">
                  <a:spLocks/>
                </p:cNvSpPr>
                <p:nvPr/>
              </p:nvSpPr>
              <p:spPr>
                <a:xfrm>
                  <a:off x="1664780" y="5986871"/>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Xamarin</a:t>
                  </a:r>
                  <a:endParaRPr lang="en-US" sz="1800" dirty="0"/>
                </a:p>
              </p:txBody>
            </p:sp>
          </p:grpSp>
        </p:grpSp>
      </p:grpSp>
      <p:pic>
        <p:nvPicPr>
          <p:cNvPr id="1042" name="Picture 10" descr="Syncfusion Essential Chart">
            <a:extLst>
              <a:ext uri="{FF2B5EF4-FFF2-40B4-BE49-F238E27FC236}">
                <a16:creationId xmlns:a16="http://schemas.microsoft.com/office/drawing/2014/main" id="{471DD477-7662-486D-909A-0EC476758D7A}"/>
              </a:ext>
            </a:extLst>
          </p:cNvPr>
          <p:cNvPicPr>
            <a:picLocks noGrp="1" noChangeAspect="1" noChangeArrowheads="1"/>
          </p:cNvPicPr>
          <p:nvPr>
            <p:ph type="pic" sz="quarter" idx="13"/>
          </p:nvPr>
        </p:nvPicPr>
        <p:blipFill>
          <a:blip r:embed="rId5">
            <a:extLst>
              <a:ext uri="{28A0092B-C50C-407E-A947-70E740481C1C}">
                <a14:useLocalDpi xmlns:a14="http://schemas.microsoft.com/office/drawing/2010/main" val="0"/>
              </a:ext>
            </a:extLst>
          </a:blip>
          <a:srcRect t="12602" b="12602"/>
          <a:stretch>
            <a:fillRect/>
          </a:stretch>
        </p:blipFill>
        <p:spPr bwMode="auto">
          <a:xfrm>
            <a:off x="7120319" y="513602"/>
            <a:ext cx="4949470" cy="382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99282"/>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C94805-E75B-49FF-ABA6-74F565222CA4}"/>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4E1A049B-C155-4861-908D-0B1A661E8E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AD1782D3-00B7-4A9C-B47E-2BA313366B49}"/>
              </a:ext>
            </a:extLst>
          </p:cNvPr>
          <p:cNvSpPr>
            <a:spLocks noGrp="1"/>
          </p:cNvSpPr>
          <p:nvPr>
            <p:ph type="sldNum" sz="quarter" idx="12"/>
          </p:nvPr>
        </p:nvSpPr>
        <p:spPr/>
        <p:txBody>
          <a:bodyPr/>
          <a:lstStyle/>
          <a:p>
            <a:fld id="{28844951-7827-47D4-8276-7DDE1FA7D85A}" type="slidenum">
              <a:rPr lang="en-US" smtClean="0"/>
              <a:t>5</a:t>
            </a:fld>
            <a:endParaRPr lang="en-US"/>
          </a:p>
        </p:txBody>
      </p:sp>
      <p:sp>
        <p:nvSpPr>
          <p:cNvPr id="5" name="Title 4">
            <a:extLst>
              <a:ext uri="{FF2B5EF4-FFF2-40B4-BE49-F238E27FC236}">
                <a16:creationId xmlns:a16="http://schemas.microsoft.com/office/drawing/2014/main" id="{EB2EB057-D0AB-4D69-A435-4194C3BD1F7D}"/>
              </a:ext>
            </a:extLst>
          </p:cNvPr>
          <p:cNvSpPr>
            <a:spLocks noGrp="1"/>
          </p:cNvSpPr>
          <p:nvPr>
            <p:ph type="title"/>
          </p:nvPr>
        </p:nvSpPr>
        <p:spPr>
          <a:xfrm>
            <a:off x="838200" y="67118"/>
            <a:ext cx="5397627" cy="933450"/>
          </a:xfrm>
        </p:spPr>
        <p:txBody>
          <a:bodyPr>
            <a:normAutofit/>
          </a:bodyPr>
          <a:lstStyle/>
          <a:p>
            <a:r>
              <a:rPr lang="en-US" sz="3600" b="1" i="0" dirty="0">
                <a:solidFill>
                  <a:srgbClr val="1A1A1A"/>
                </a:solidFill>
                <a:effectLst/>
                <a:latin typeface="Open Sans" panose="020B0606030504020204" pitchFamily="34" charset="0"/>
              </a:rPr>
              <a:t>ListView</a:t>
            </a:r>
            <a:endParaRPr lang="en-US" sz="4000" dirty="0"/>
          </a:p>
        </p:txBody>
      </p:sp>
      <p:sp>
        <p:nvSpPr>
          <p:cNvPr id="13" name="Content Placeholder 5">
            <a:extLst>
              <a:ext uri="{FF2B5EF4-FFF2-40B4-BE49-F238E27FC236}">
                <a16:creationId xmlns:a16="http://schemas.microsoft.com/office/drawing/2014/main" id="{BC9783E0-F05A-4EFF-996A-9092221B753A}"/>
              </a:ext>
            </a:extLst>
          </p:cNvPr>
          <p:cNvSpPr txBox="1">
            <a:spLocks/>
          </p:cNvSpPr>
          <p:nvPr/>
        </p:nvSpPr>
        <p:spPr>
          <a:xfrm>
            <a:off x="838200" y="984106"/>
            <a:ext cx="5324473" cy="2562357"/>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i="0" dirty="0">
                <a:solidFill>
                  <a:srgbClr val="1A1A1A"/>
                </a:solidFill>
                <a:effectLst/>
                <a:latin typeface="Open Sans" panose="020B0606030504020204" pitchFamily="34" charset="0"/>
              </a:rPr>
              <a:t>The ListView renders a set of data items with UI views or custom templates. It has many features like grouping, sorting, filtering, paging, swiping, multiple selection, drag and drop, and different layout types. The ListView control has been optimized to work with large amounts of data.</a:t>
            </a:r>
            <a:endParaRPr lang="en-US" sz="2800" dirty="0"/>
          </a:p>
        </p:txBody>
      </p:sp>
      <p:sp>
        <p:nvSpPr>
          <p:cNvPr id="14" name="Title 4">
            <a:extLst>
              <a:ext uri="{FF2B5EF4-FFF2-40B4-BE49-F238E27FC236}">
                <a16:creationId xmlns:a16="http://schemas.microsoft.com/office/drawing/2014/main" id="{E46044A0-439D-4160-8A8B-EA9F28C30136}"/>
              </a:ext>
            </a:extLst>
          </p:cNvPr>
          <p:cNvSpPr txBox="1">
            <a:spLocks/>
          </p:cNvSpPr>
          <p:nvPr/>
        </p:nvSpPr>
        <p:spPr>
          <a:xfrm>
            <a:off x="895350" y="3324830"/>
            <a:ext cx="6286500" cy="443576"/>
          </a:xfrm>
          <a:prstGeom prst="rect">
            <a:avLst/>
          </a:prstGeom>
        </p:spPr>
        <p:txBody>
          <a:bodyPr vert="horz" lIns="91440" tIns="45720" rIns="91440" bIns="45720" rtlCol="0" anchor="b">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1600" b="1" i="0" dirty="0">
                <a:solidFill>
                  <a:schemeClr val="tx1"/>
                </a:solidFill>
                <a:effectLst/>
                <a:latin typeface="Open Sans" panose="020B0606030504020204" pitchFamily="34" charset="0"/>
              </a:rPr>
              <a:t>SUPPORTED PLATFORMS</a:t>
            </a:r>
            <a:endParaRPr lang="en-US" sz="1600" b="1" dirty="0">
              <a:solidFill>
                <a:schemeClr val="tx1"/>
              </a:solidFill>
            </a:endParaRPr>
          </a:p>
        </p:txBody>
      </p:sp>
      <p:pic>
        <p:nvPicPr>
          <p:cNvPr id="20" name="Content Placeholder 19" descr="A picture containing athletic game&#10;&#10;Description automatically generated">
            <a:extLst>
              <a:ext uri="{FF2B5EF4-FFF2-40B4-BE49-F238E27FC236}">
                <a16:creationId xmlns:a16="http://schemas.microsoft.com/office/drawing/2014/main" id="{77EA5C33-CF35-496B-B141-FDBB4AD2F581}"/>
              </a:ext>
            </a:extLst>
          </p:cNvPr>
          <p:cNvPicPr>
            <a:picLocks noGrp="1" noChangeAspect="1"/>
          </p:cNvPicPr>
          <p:nvPr>
            <p:ph idx="1"/>
          </p:nvPr>
        </p:nvPicPr>
        <p:blipFill>
          <a:blip r:embed="rId2"/>
          <a:stretch>
            <a:fillRect/>
          </a:stretch>
        </p:blipFill>
        <p:spPr>
          <a:xfrm>
            <a:off x="1089088" y="4241610"/>
            <a:ext cx="272988" cy="272988"/>
          </a:xfrm>
        </p:spPr>
      </p:pic>
      <p:grpSp>
        <p:nvGrpSpPr>
          <p:cNvPr id="1036" name="Group 1035">
            <a:extLst>
              <a:ext uri="{FF2B5EF4-FFF2-40B4-BE49-F238E27FC236}">
                <a16:creationId xmlns:a16="http://schemas.microsoft.com/office/drawing/2014/main" id="{3B3C8608-71E7-4267-AF07-48F08EA83EA3}"/>
              </a:ext>
            </a:extLst>
          </p:cNvPr>
          <p:cNvGrpSpPr/>
          <p:nvPr/>
        </p:nvGrpSpPr>
        <p:grpSpPr>
          <a:xfrm>
            <a:off x="1524478" y="3929442"/>
            <a:ext cx="6347652" cy="822808"/>
            <a:chOff x="1513046" y="3930044"/>
            <a:chExt cx="6347652" cy="822808"/>
          </a:xfrm>
        </p:grpSpPr>
        <p:cxnSp>
          <p:nvCxnSpPr>
            <p:cNvPr id="26" name="Straight Connector 25">
              <a:extLst>
                <a:ext uri="{FF2B5EF4-FFF2-40B4-BE49-F238E27FC236}">
                  <a16:creationId xmlns:a16="http://schemas.microsoft.com/office/drawing/2014/main" id="{2AFC4D2D-21BD-497D-9CE8-4F006D8AABD4}"/>
                </a:ext>
              </a:extLst>
            </p:cNvPr>
            <p:cNvCxnSpPr>
              <a:cxnSpLocks/>
            </p:cNvCxnSpPr>
            <p:nvPr/>
          </p:nvCxnSpPr>
          <p:spPr>
            <a:xfrm>
              <a:off x="1513046" y="4067658"/>
              <a:ext cx="0" cy="485775"/>
            </a:xfrm>
            <a:prstGeom prst="line">
              <a:avLst/>
            </a:prstGeom>
            <a:ln w="19050"/>
          </p:spPr>
          <p:style>
            <a:lnRef idx="1">
              <a:schemeClr val="accent4"/>
            </a:lnRef>
            <a:fillRef idx="0">
              <a:schemeClr val="accent4"/>
            </a:fillRef>
            <a:effectRef idx="0">
              <a:schemeClr val="accent4"/>
            </a:effectRef>
            <a:fontRef idx="minor">
              <a:schemeClr val="tx1"/>
            </a:fontRef>
          </p:style>
        </p:cxnSp>
        <p:grpSp>
          <p:nvGrpSpPr>
            <p:cNvPr id="1025" name="Group 1024">
              <a:extLst>
                <a:ext uri="{FF2B5EF4-FFF2-40B4-BE49-F238E27FC236}">
                  <a16:creationId xmlns:a16="http://schemas.microsoft.com/office/drawing/2014/main" id="{1CC1D768-A207-45EC-98D3-1107ABB166F4}"/>
                </a:ext>
              </a:extLst>
            </p:cNvPr>
            <p:cNvGrpSpPr/>
            <p:nvPr/>
          </p:nvGrpSpPr>
          <p:grpSpPr>
            <a:xfrm>
              <a:off x="1614393" y="3930044"/>
              <a:ext cx="6246305" cy="822808"/>
              <a:chOff x="2097785" y="4423987"/>
              <a:chExt cx="6246305" cy="822808"/>
            </a:xfrm>
          </p:grpSpPr>
          <p:grpSp>
            <p:nvGrpSpPr>
              <p:cNvPr id="1024" name="Group 1023">
                <a:extLst>
                  <a:ext uri="{FF2B5EF4-FFF2-40B4-BE49-F238E27FC236}">
                    <a16:creationId xmlns:a16="http://schemas.microsoft.com/office/drawing/2014/main" id="{AB4A9241-3325-4484-BE03-44063A5C4DB9}"/>
                  </a:ext>
                </a:extLst>
              </p:cNvPr>
              <p:cNvGrpSpPr/>
              <p:nvPr/>
            </p:nvGrpSpPr>
            <p:grpSpPr>
              <a:xfrm>
                <a:off x="4324158" y="4431387"/>
                <a:ext cx="4019932" cy="267965"/>
                <a:chOff x="3885819" y="4107602"/>
                <a:chExt cx="4019932" cy="267965"/>
              </a:xfrm>
            </p:grpSpPr>
            <p:sp>
              <p:nvSpPr>
                <p:cNvPr id="35" name="Title 4">
                  <a:extLst>
                    <a:ext uri="{FF2B5EF4-FFF2-40B4-BE49-F238E27FC236}">
                      <a16:creationId xmlns:a16="http://schemas.microsoft.com/office/drawing/2014/main" id="{972BCB0C-8B2D-4BE0-93DF-54734A56BAD9}"/>
                    </a:ext>
                  </a:extLst>
                </p:cNvPr>
                <p:cNvSpPr txBox="1">
                  <a:spLocks/>
                </p:cNvSpPr>
                <p:nvPr/>
              </p:nvSpPr>
              <p:spPr>
                <a:xfrm>
                  <a:off x="5657089" y="4115858"/>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Blazor</a:t>
                  </a:r>
                  <a:endParaRPr lang="en-US" sz="1800" dirty="0"/>
                </a:p>
              </p:txBody>
            </p:sp>
            <p:sp>
              <p:nvSpPr>
                <p:cNvPr id="36" name="Title 4">
                  <a:extLst>
                    <a:ext uri="{FF2B5EF4-FFF2-40B4-BE49-F238E27FC236}">
                      <a16:creationId xmlns:a16="http://schemas.microsoft.com/office/drawing/2014/main" id="{CACBEE57-ED04-4309-A023-A7102B058F7E}"/>
                    </a:ext>
                  </a:extLst>
                </p:cNvPr>
                <p:cNvSpPr txBox="1">
                  <a:spLocks/>
                </p:cNvSpPr>
                <p:nvPr/>
              </p:nvSpPr>
              <p:spPr>
                <a:xfrm>
                  <a:off x="3885819" y="4107602"/>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React</a:t>
                  </a:r>
                  <a:endParaRPr lang="en-US" sz="1800" dirty="0"/>
                </a:p>
              </p:txBody>
            </p:sp>
          </p:grpSp>
          <p:grpSp>
            <p:nvGrpSpPr>
              <p:cNvPr id="63" name="Group 62">
                <a:extLst>
                  <a:ext uri="{FF2B5EF4-FFF2-40B4-BE49-F238E27FC236}">
                    <a16:creationId xmlns:a16="http://schemas.microsoft.com/office/drawing/2014/main" id="{E571FFAD-BA9D-4D6D-B48E-3D16C250DF8B}"/>
                  </a:ext>
                </a:extLst>
              </p:cNvPr>
              <p:cNvGrpSpPr/>
              <p:nvPr/>
            </p:nvGrpSpPr>
            <p:grpSpPr>
              <a:xfrm>
                <a:off x="2097785" y="4423987"/>
                <a:ext cx="5824729" cy="822808"/>
                <a:chOff x="1653922" y="4081791"/>
                <a:chExt cx="5824729" cy="822808"/>
              </a:xfrm>
            </p:grpSpPr>
            <p:sp>
              <p:nvSpPr>
                <p:cNvPr id="34" name="Title 4">
                  <a:extLst>
                    <a:ext uri="{FF2B5EF4-FFF2-40B4-BE49-F238E27FC236}">
                      <a16:creationId xmlns:a16="http://schemas.microsoft.com/office/drawing/2014/main" id="{301B06A8-5150-4B42-8DC7-6D64F1A85EF4}"/>
                    </a:ext>
                  </a:extLst>
                </p:cNvPr>
                <p:cNvSpPr txBox="1">
                  <a:spLocks/>
                </p:cNvSpPr>
                <p:nvPr/>
              </p:nvSpPr>
              <p:spPr>
                <a:xfrm>
                  <a:off x="1653922" y="4088453"/>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lgn="just">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JavaScript</a:t>
                  </a:r>
                  <a:endParaRPr lang="en-US" sz="1800" dirty="0"/>
                </a:p>
              </p:txBody>
            </p:sp>
            <p:sp>
              <p:nvSpPr>
                <p:cNvPr id="37" name="Title 4">
                  <a:extLst>
                    <a:ext uri="{FF2B5EF4-FFF2-40B4-BE49-F238E27FC236}">
                      <a16:creationId xmlns:a16="http://schemas.microsoft.com/office/drawing/2014/main" id="{43354C47-A808-41D3-9A9A-A4A6C6B90D86}"/>
                    </a:ext>
                  </a:extLst>
                </p:cNvPr>
                <p:cNvSpPr txBox="1">
                  <a:spLocks/>
                </p:cNvSpPr>
                <p:nvPr/>
              </p:nvSpPr>
              <p:spPr>
                <a:xfrm>
                  <a:off x="4767073" y="4107601"/>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Vue</a:t>
                  </a:r>
                  <a:endParaRPr lang="en-US" sz="1800" dirty="0"/>
                </a:p>
              </p:txBody>
            </p:sp>
            <p:sp>
              <p:nvSpPr>
                <p:cNvPr id="38" name="Title 4">
                  <a:extLst>
                    <a:ext uri="{FF2B5EF4-FFF2-40B4-BE49-F238E27FC236}">
                      <a16:creationId xmlns:a16="http://schemas.microsoft.com/office/drawing/2014/main" id="{D56516B7-E2B2-4B21-ACD8-FE5EF93C41F7}"/>
                    </a:ext>
                  </a:extLst>
                </p:cNvPr>
                <p:cNvSpPr txBox="1">
                  <a:spLocks/>
                </p:cNvSpPr>
                <p:nvPr/>
              </p:nvSpPr>
              <p:spPr>
                <a:xfrm>
                  <a:off x="1653922" y="4365238"/>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Flutter</a:t>
                  </a:r>
                  <a:endParaRPr lang="en-US" sz="1800" dirty="0"/>
                </a:p>
              </p:txBody>
            </p:sp>
            <p:sp>
              <p:nvSpPr>
                <p:cNvPr id="39" name="Title 4">
                  <a:extLst>
                    <a:ext uri="{FF2B5EF4-FFF2-40B4-BE49-F238E27FC236}">
                      <a16:creationId xmlns:a16="http://schemas.microsoft.com/office/drawing/2014/main" id="{DA3C54D0-553E-4044-9A64-F7E25FF45996}"/>
                    </a:ext>
                  </a:extLst>
                </p:cNvPr>
                <p:cNvSpPr txBox="1">
                  <a:spLocks/>
                </p:cNvSpPr>
                <p:nvPr/>
              </p:nvSpPr>
              <p:spPr>
                <a:xfrm>
                  <a:off x="2717675" y="4357760"/>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jQuery</a:t>
                  </a:r>
                  <a:endParaRPr lang="en-US" sz="1800" dirty="0"/>
                </a:p>
              </p:txBody>
            </p:sp>
            <p:sp>
              <p:nvSpPr>
                <p:cNvPr id="42" name="Title 4">
                  <a:extLst>
                    <a:ext uri="{FF2B5EF4-FFF2-40B4-BE49-F238E27FC236}">
                      <a16:creationId xmlns:a16="http://schemas.microsoft.com/office/drawing/2014/main" id="{4BEFA15D-FF49-41B6-94D2-E5C861EBA216}"/>
                    </a:ext>
                  </a:extLst>
                </p:cNvPr>
                <p:cNvSpPr txBox="1">
                  <a:spLocks/>
                </p:cNvSpPr>
                <p:nvPr/>
              </p:nvSpPr>
              <p:spPr>
                <a:xfrm>
                  <a:off x="2870840" y="4081791"/>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Angular</a:t>
                  </a:r>
                  <a:endParaRPr lang="en-US" sz="1800" dirty="0"/>
                </a:p>
              </p:txBody>
            </p:sp>
            <p:sp>
              <p:nvSpPr>
                <p:cNvPr id="43" name="Title 4">
                  <a:extLst>
                    <a:ext uri="{FF2B5EF4-FFF2-40B4-BE49-F238E27FC236}">
                      <a16:creationId xmlns:a16="http://schemas.microsoft.com/office/drawing/2014/main" id="{29912D87-DF5A-4CFF-BADB-EFE2B2D35E1C}"/>
                    </a:ext>
                  </a:extLst>
                </p:cNvPr>
                <p:cNvSpPr txBox="1">
                  <a:spLocks/>
                </p:cNvSpPr>
                <p:nvPr/>
              </p:nvSpPr>
              <p:spPr>
                <a:xfrm>
                  <a:off x="3689798" y="4364422"/>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ASP.NET MVC</a:t>
                  </a:r>
                  <a:endParaRPr lang="en-US" sz="1800" dirty="0"/>
                </a:p>
              </p:txBody>
            </p:sp>
            <p:sp>
              <p:nvSpPr>
                <p:cNvPr id="44" name="Title 4">
                  <a:extLst>
                    <a:ext uri="{FF2B5EF4-FFF2-40B4-BE49-F238E27FC236}">
                      <a16:creationId xmlns:a16="http://schemas.microsoft.com/office/drawing/2014/main" id="{22207ABE-2C0C-4DDA-BCE9-CBF0616F4DE0}"/>
                    </a:ext>
                  </a:extLst>
                </p:cNvPr>
                <p:cNvSpPr txBox="1">
                  <a:spLocks/>
                </p:cNvSpPr>
                <p:nvPr/>
              </p:nvSpPr>
              <p:spPr>
                <a:xfrm>
                  <a:off x="5229989" y="4343663"/>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ASP.NET Core</a:t>
                  </a:r>
                  <a:endParaRPr lang="en-US" sz="1800" dirty="0"/>
                </a:p>
              </p:txBody>
            </p:sp>
            <p:sp>
              <p:nvSpPr>
                <p:cNvPr id="45" name="Title 4">
                  <a:extLst>
                    <a:ext uri="{FF2B5EF4-FFF2-40B4-BE49-F238E27FC236}">
                      <a16:creationId xmlns:a16="http://schemas.microsoft.com/office/drawing/2014/main" id="{6CB6D0E6-096C-42FC-8C8C-BCA99392BF20}"/>
                    </a:ext>
                  </a:extLst>
                </p:cNvPr>
                <p:cNvSpPr txBox="1">
                  <a:spLocks/>
                </p:cNvSpPr>
                <p:nvPr/>
              </p:nvSpPr>
              <p:spPr>
                <a:xfrm>
                  <a:off x="1658110" y="4644890"/>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ASP.NET Web Forms</a:t>
                  </a:r>
                  <a:endParaRPr lang="en-US" sz="1800" dirty="0"/>
                </a:p>
              </p:txBody>
            </p:sp>
          </p:grpSp>
        </p:grpSp>
      </p:grpSp>
      <p:grpSp>
        <p:nvGrpSpPr>
          <p:cNvPr id="1034" name="Group 1033">
            <a:extLst>
              <a:ext uri="{FF2B5EF4-FFF2-40B4-BE49-F238E27FC236}">
                <a16:creationId xmlns:a16="http://schemas.microsoft.com/office/drawing/2014/main" id="{6A8D6437-1932-4E2D-8E45-D91EC7E9C6C5}"/>
              </a:ext>
            </a:extLst>
          </p:cNvPr>
          <p:cNvGrpSpPr/>
          <p:nvPr/>
        </p:nvGrpSpPr>
        <p:grpSpPr>
          <a:xfrm>
            <a:off x="1089088" y="5139235"/>
            <a:ext cx="7607957" cy="417160"/>
            <a:chOff x="1144381" y="5166194"/>
            <a:chExt cx="7607957" cy="417160"/>
          </a:xfrm>
        </p:grpSpPr>
        <p:grpSp>
          <p:nvGrpSpPr>
            <p:cNvPr id="1032" name="Group 1031">
              <a:extLst>
                <a:ext uri="{FF2B5EF4-FFF2-40B4-BE49-F238E27FC236}">
                  <a16:creationId xmlns:a16="http://schemas.microsoft.com/office/drawing/2014/main" id="{598EBC62-428E-4623-801C-937F4181F993}"/>
                </a:ext>
              </a:extLst>
            </p:cNvPr>
            <p:cNvGrpSpPr/>
            <p:nvPr/>
          </p:nvGrpSpPr>
          <p:grpSpPr>
            <a:xfrm>
              <a:off x="1144381" y="5166194"/>
              <a:ext cx="435390" cy="417160"/>
              <a:chOff x="1117185" y="5181600"/>
              <a:chExt cx="435390" cy="417160"/>
            </a:xfrm>
          </p:grpSpPr>
          <p:pic>
            <p:nvPicPr>
              <p:cNvPr id="22" name="Content Placeholder 19">
                <a:extLst>
                  <a:ext uri="{FF2B5EF4-FFF2-40B4-BE49-F238E27FC236}">
                    <a16:creationId xmlns:a16="http://schemas.microsoft.com/office/drawing/2014/main" id="{8F8D355D-16A6-4F54-9EA3-2B0A59091A76}"/>
                  </a:ext>
                </a:extLst>
              </p:cNvPr>
              <p:cNvPicPr>
                <a:picLocks noChangeAspect="1"/>
              </p:cNvPicPr>
              <p:nvPr/>
            </p:nvPicPr>
            <p:blipFill>
              <a:blip r:embed="rId3"/>
              <a:srcRect/>
              <a:stretch/>
            </p:blipFill>
            <p:spPr>
              <a:xfrm>
                <a:off x="1117185" y="5240164"/>
                <a:ext cx="272987" cy="272987"/>
              </a:xfrm>
              <a:prstGeom prst="rect">
                <a:avLst/>
              </a:prstGeom>
            </p:spPr>
          </p:pic>
          <p:cxnSp>
            <p:nvCxnSpPr>
              <p:cNvPr id="30" name="Straight Connector 29">
                <a:extLst>
                  <a:ext uri="{FF2B5EF4-FFF2-40B4-BE49-F238E27FC236}">
                    <a16:creationId xmlns:a16="http://schemas.microsoft.com/office/drawing/2014/main" id="{9ECC3D8C-F0CD-481F-B573-5CCE019A92A1}"/>
                  </a:ext>
                </a:extLst>
              </p:cNvPr>
              <p:cNvCxnSpPr>
                <a:cxnSpLocks/>
              </p:cNvCxnSpPr>
              <p:nvPr/>
            </p:nvCxnSpPr>
            <p:spPr>
              <a:xfrm>
                <a:off x="1552575" y="5181600"/>
                <a:ext cx="0" cy="417160"/>
              </a:xfrm>
              <a:prstGeom prst="line">
                <a:avLst/>
              </a:prstGeom>
              <a:ln w="19050"/>
            </p:spPr>
            <p:style>
              <a:lnRef idx="1">
                <a:schemeClr val="accent4"/>
              </a:lnRef>
              <a:fillRef idx="0">
                <a:schemeClr val="accent4"/>
              </a:fillRef>
              <a:effectRef idx="0">
                <a:schemeClr val="accent4"/>
              </a:effectRef>
              <a:fontRef idx="minor">
                <a:schemeClr val="tx1"/>
              </a:fontRef>
            </p:style>
          </p:cxnSp>
        </p:grpSp>
        <p:grpSp>
          <p:nvGrpSpPr>
            <p:cNvPr id="62" name="Group 61">
              <a:extLst>
                <a:ext uri="{FF2B5EF4-FFF2-40B4-BE49-F238E27FC236}">
                  <a16:creationId xmlns:a16="http://schemas.microsoft.com/office/drawing/2014/main" id="{3502C291-6719-40F0-A439-7A5CA8B307FB}"/>
                </a:ext>
              </a:extLst>
            </p:cNvPr>
            <p:cNvGrpSpPr/>
            <p:nvPr/>
          </p:nvGrpSpPr>
          <p:grpSpPr>
            <a:xfrm>
              <a:off x="1670497" y="5224599"/>
              <a:ext cx="7081841" cy="304116"/>
              <a:chOff x="2323807" y="6315779"/>
              <a:chExt cx="7081841" cy="304116"/>
            </a:xfrm>
          </p:grpSpPr>
          <p:grpSp>
            <p:nvGrpSpPr>
              <p:cNvPr id="61" name="Group 60">
                <a:extLst>
                  <a:ext uri="{FF2B5EF4-FFF2-40B4-BE49-F238E27FC236}">
                    <a16:creationId xmlns:a16="http://schemas.microsoft.com/office/drawing/2014/main" id="{0F227EAB-B735-49A0-BF7E-20C42A6C1079}"/>
                  </a:ext>
                </a:extLst>
              </p:cNvPr>
              <p:cNvGrpSpPr/>
              <p:nvPr/>
            </p:nvGrpSpPr>
            <p:grpSpPr>
              <a:xfrm>
                <a:off x="3514052" y="6356402"/>
                <a:ext cx="4781355" cy="263493"/>
                <a:chOff x="2879601" y="5277424"/>
                <a:chExt cx="4781355" cy="263493"/>
              </a:xfrm>
            </p:grpSpPr>
            <p:sp>
              <p:nvSpPr>
                <p:cNvPr id="51" name="Title 4">
                  <a:extLst>
                    <a:ext uri="{FF2B5EF4-FFF2-40B4-BE49-F238E27FC236}">
                      <a16:creationId xmlns:a16="http://schemas.microsoft.com/office/drawing/2014/main" id="{98843CB9-AD40-4B74-A96F-EDB97CF76A49}"/>
                    </a:ext>
                  </a:extLst>
                </p:cNvPr>
                <p:cNvSpPr txBox="1">
                  <a:spLocks/>
                </p:cNvSpPr>
                <p:nvPr/>
              </p:nvSpPr>
              <p:spPr>
                <a:xfrm>
                  <a:off x="2879601" y="5277424"/>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WPF</a:t>
                  </a:r>
                  <a:endParaRPr lang="en-US" sz="1800" dirty="0"/>
                </a:p>
              </p:txBody>
            </p:sp>
            <p:sp>
              <p:nvSpPr>
                <p:cNvPr id="52" name="Title 4">
                  <a:extLst>
                    <a:ext uri="{FF2B5EF4-FFF2-40B4-BE49-F238E27FC236}">
                      <a16:creationId xmlns:a16="http://schemas.microsoft.com/office/drawing/2014/main" id="{0DBFCFE3-7E33-4A58-895F-E0DE9D0CC47E}"/>
                    </a:ext>
                  </a:extLst>
                </p:cNvPr>
                <p:cNvSpPr txBox="1">
                  <a:spLocks/>
                </p:cNvSpPr>
                <p:nvPr/>
              </p:nvSpPr>
              <p:spPr>
                <a:xfrm>
                  <a:off x="3581400" y="5278153"/>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WinUI</a:t>
                  </a:r>
                  <a:endParaRPr lang="en-US" sz="1800" dirty="0"/>
                </a:p>
              </p:txBody>
            </p:sp>
            <p:sp>
              <p:nvSpPr>
                <p:cNvPr id="54" name="Title 4">
                  <a:extLst>
                    <a:ext uri="{FF2B5EF4-FFF2-40B4-BE49-F238E27FC236}">
                      <a16:creationId xmlns:a16="http://schemas.microsoft.com/office/drawing/2014/main" id="{9F914CDE-4D69-487B-9FC6-37C9CBF31F23}"/>
                    </a:ext>
                  </a:extLst>
                </p:cNvPr>
                <p:cNvSpPr txBox="1">
                  <a:spLocks/>
                </p:cNvSpPr>
                <p:nvPr/>
              </p:nvSpPr>
              <p:spPr>
                <a:xfrm>
                  <a:off x="5412294" y="5281208"/>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Xamarin</a:t>
                  </a:r>
                  <a:endParaRPr lang="en-US" sz="1800" dirty="0"/>
                </a:p>
              </p:txBody>
            </p:sp>
          </p:grpSp>
          <p:grpSp>
            <p:nvGrpSpPr>
              <p:cNvPr id="60" name="Group 59">
                <a:extLst>
                  <a:ext uri="{FF2B5EF4-FFF2-40B4-BE49-F238E27FC236}">
                    <a16:creationId xmlns:a16="http://schemas.microsoft.com/office/drawing/2014/main" id="{04326F73-2938-431B-89C2-BB80953F190A}"/>
                  </a:ext>
                </a:extLst>
              </p:cNvPr>
              <p:cNvGrpSpPr/>
              <p:nvPr/>
            </p:nvGrpSpPr>
            <p:grpSpPr>
              <a:xfrm>
                <a:off x="2323807" y="6315779"/>
                <a:ext cx="7081841" cy="280030"/>
                <a:chOff x="1653922" y="5268734"/>
                <a:chExt cx="7081841" cy="280030"/>
              </a:xfrm>
            </p:grpSpPr>
            <p:sp>
              <p:nvSpPr>
                <p:cNvPr id="50" name="Title 4">
                  <a:extLst>
                    <a:ext uri="{FF2B5EF4-FFF2-40B4-BE49-F238E27FC236}">
                      <a16:creationId xmlns:a16="http://schemas.microsoft.com/office/drawing/2014/main" id="{7BA6503D-4461-4762-99F3-698B03D8C49B}"/>
                    </a:ext>
                  </a:extLst>
                </p:cNvPr>
                <p:cNvSpPr txBox="1">
                  <a:spLocks/>
                </p:cNvSpPr>
                <p:nvPr/>
              </p:nvSpPr>
              <p:spPr>
                <a:xfrm>
                  <a:off x="1653922" y="5268734"/>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WinForms</a:t>
                  </a:r>
                  <a:endParaRPr lang="en-US" sz="1800" dirty="0"/>
                </a:p>
              </p:txBody>
            </p:sp>
            <p:sp>
              <p:nvSpPr>
                <p:cNvPr id="53" name="Title 4">
                  <a:extLst>
                    <a:ext uri="{FF2B5EF4-FFF2-40B4-BE49-F238E27FC236}">
                      <a16:creationId xmlns:a16="http://schemas.microsoft.com/office/drawing/2014/main" id="{DD2FA920-05EA-4CD6-B0FA-DD396C76B1C2}"/>
                    </a:ext>
                  </a:extLst>
                </p:cNvPr>
                <p:cNvSpPr txBox="1">
                  <a:spLocks/>
                </p:cNvSpPr>
                <p:nvPr/>
              </p:nvSpPr>
              <p:spPr>
                <a:xfrm>
                  <a:off x="4474467" y="5289055"/>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Flutter</a:t>
                  </a:r>
                  <a:endParaRPr lang="en-US" sz="1800" dirty="0"/>
                </a:p>
              </p:txBody>
            </p:sp>
            <p:sp>
              <p:nvSpPr>
                <p:cNvPr id="55" name="Title 4">
                  <a:extLst>
                    <a:ext uri="{FF2B5EF4-FFF2-40B4-BE49-F238E27FC236}">
                      <a16:creationId xmlns:a16="http://schemas.microsoft.com/office/drawing/2014/main" id="{43D40461-A6E9-4B7D-B621-2ED1F303C5C2}"/>
                    </a:ext>
                  </a:extLst>
                </p:cNvPr>
                <p:cNvSpPr txBox="1">
                  <a:spLocks/>
                </p:cNvSpPr>
                <p:nvPr/>
              </p:nvSpPr>
              <p:spPr>
                <a:xfrm>
                  <a:off x="6487101" y="5280383"/>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UWP</a:t>
                  </a:r>
                  <a:endParaRPr lang="en-US" sz="1800" dirty="0"/>
                </a:p>
              </p:txBody>
            </p:sp>
          </p:grpSp>
        </p:grpSp>
      </p:grpSp>
      <p:grpSp>
        <p:nvGrpSpPr>
          <p:cNvPr id="1033" name="Group 1032">
            <a:extLst>
              <a:ext uri="{FF2B5EF4-FFF2-40B4-BE49-F238E27FC236}">
                <a16:creationId xmlns:a16="http://schemas.microsoft.com/office/drawing/2014/main" id="{A614D4DB-9201-4F5D-87C4-2B76DBE2B698}"/>
              </a:ext>
            </a:extLst>
          </p:cNvPr>
          <p:cNvGrpSpPr/>
          <p:nvPr/>
        </p:nvGrpSpPr>
        <p:grpSpPr>
          <a:xfrm>
            <a:off x="1131901" y="5869049"/>
            <a:ext cx="4750694" cy="385728"/>
            <a:chOff x="1178241" y="5939023"/>
            <a:chExt cx="4750694" cy="385728"/>
          </a:xfrm>
        </p:grpSpPr>
        <p:pic>
          <p:nvPicPr>
            <p:cNvPr id="25" name="Content Placeholder 19">
              <a:extLst>
                <a:ext uri="{FF2B5EF4-FFF2-40B4-BE49-F238E27FC236}">
                  <a16:creationId xmlns:a16="http://schemas.microsoft.com/office/drawing/2014/main" id="{26DEAA13-E924-4743-BE4B-39AA16C5E514}"/>
                </a:ext>
              </a:extLst>
            </p:cNvPr>
            <p:cNvPicPr>
              <a:picLocks noChangeAspect="1"/>
            </p:cNvPicPr>
            <p:nvPr/>
          </p:nvPicPr>
          <p:blipFill>
            <a:blip r:embed="rId4"/>
            <a:srcRect/>
            <a:stretch/>
          </p:blipFill>
          <p:spPr>
            <a:xfrm>
              <a:off x="1178241" y="6029207"/>
              <a:ext cx="272988" cy="248593"/>
            </a:xfrm>
            <a:prstGeom prst="rect">
              <a:avLst/>
            </a:prstGeom>
          </p:spPr>
        </p:pic>
        <p:cxnSp>
          <p:nvCxnSpPr>
            <p:cNvPr id="29" name="Straight Connector 28">
              <a:extLst>
                <a:ext uri="{FF2B5EF4-FFF2-40B4-BE49-F238E27FC236}">
                  <a16:creationId xmlns:a16="http://schemas.microsoft.com/office/drawing/2014/main" id="{97B1A916-A397-4B13-A876-15A0059EC351}"/>
                </a:ext>
              </a:extLst>
            </p:cNvPr>
            <p:cNvCxnSpPr>
              <a:cxnSpLocks/>
            </p:cNvCxnSpPr>
            <p:nvPr/>
          </p:nvCxnSpPr>
          <p:spPr>
            <a:xfrm>
              <a:off x="1579771" y="5948515"/>
              <a:ext cx="0" cy="376236"/>
            </a:xfrm>
            <a:prstGeom prst="line">
              <a:avLst/>
            </a:prstGeom>
            <a:ln w="19050"/>
          </p:spPr>
          <p:style>
            <a:lnRef idx="1">
              <a:schemeClr val="accent4"/>
            </a:lnRef>
            <a:fillRef idx="0">
              <a:schemeClr val="accent4"/>
            </a:fillRef>
            <a:effectRef idx="0">
              <a:schemeClr val="accent4"/>
            </a:effectRef>
            <a:fontRef idx="minor">
              <a:schemeClr val="tx1"/>
            </a:fontRef>
          </p:style>
        </p:cxnSp>
        <p:grpSp>
          <p:nvGrpSpPr>
            <p:cNvPr id="59" name="Group 58">
              <a:extLst>
                <a:ext uri="{FF2B5EF4-FFF2-40B4-BE49-F238E27FC236}">
                  <a16:creationId xmlns:a16="http://schemas.microsoft.com/office/drawing/2014/main" id="{6FD3F503-AD65-40ED-B5F8-43764CC61FEB}"/>
                </a:ext>
              </a:extLst>
            </p:cNvPr>
            <p:cNvGrpSpPr/>
            <p:nvPr/>
          </p:nvGrpSpPr>
          <p:grpSpPr>
            <a:xfrm>
              <a:off x="1718129" y="5939023"/>
              <a:ext cx="4210806" cy="266667"/>
              <a:chOff x="1704407" y="6139651"/>
              <a:chExt cx="4210806" cy="266667"/>
            </a:xfrm>
          </p:grpSpPr>
          <p:sp>
            <p:nvSpPr>
              <p:cNvPr id="57" name="Title 4">
                <a:extLst>
                  <a:ext uri="{FF2B5EF4-FFF2-40B4-BE49-F238E27FC236}">
                    <a16:creationId xmlns:a16="http://schemas.microsoft.com/office/drawing/2014/main" id="{676FFB12-CBCC-442E-AC89-9143C9402660}"/>
                  </a:ext>
                </a:extLst>
              </p:cNvPr>
              <p:cNvSpPr txBox="1">
                <a:spLocks/>
              </p:cNvSpPr>
              <p:nvPr/>
            </p:nvSpPr>
            <p:spPr>
              <a:xfrm>
                <a:off x="3666551" y="6146609"/>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UWP</a:t>
                </a:r>
                <a:endParaRPr lang="en-US" sz="1800" dirty="0"/>
              </a:p>
            </p:txBody>
          </p:sp>
          <p:grpSp>
            <p:nvGrpSpPr>
              <p:cNvPr id="48" name="Group 47">
                <a:extLst>
                  <a:ext uri="{FF2B5EF4-FFF2-40B4-BE49-F238E27FC236}">
                    <a16:creationId xmlns:a16="http://schemas.microsoft.com/office/drawing/2014/main" id="{1D6979FC-F7A6-48B2-AB4A-D528124B5549}"/>
                  </a:ext>
                </a:extLst>
              </p:cNvPr>
              <p:cNvGrpSpPr/>
              <p:nvPr/>
            </p:nvGrpSpPr>
            <p:grpSpPr>
              <a:xfrm>
                <a:off x="1704407" y="6139651"/>
                <a:ext cx="3301557" cy="266667"/>
                <a:chOff x="1664780" y="5986871"/>
                <a:chExt cx="3301557" cy="266667"/>
              </a:xfrm>
            </p:grpSpPr>
            <p:sp>
              <p:nvSpPr>
                <p:cNvPr id="56" name="Title 4">
                  <a:extLst>
                    <a:ext uri="{FF2B5EF4-FFF2-40B4-BE49-F238E27FC236}">
                      <a16:creationId xmlns:a16="http://schemas.microsoft.com/office/drawing/2014/main" id="{36FD07F8-65BC-4E25-B212-DC73983E5E01}"/>
                    </a:ext>
                  </a:extLst>
                </p:cNvPr>
                <p:cNvSpPr txBox="1">
                  <a:spLocks/>
                </p:cNvSpPr>
                <p:nvPr/>
              </p:nvSpPr>
              <p:spPr>
                <a:xfrm>
                  <a:off x="2717675" y="5993829"/>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Flutter</a:t>
                  </a:r>
                  <a:endParaRPr lang="en-US" sz="1800" dirty="0"/>
                </a:p>
              </p:txBody>
            </p:sp>
            <p:sp>
              <p:nvSpPr>
                <p:cNvPr id="58" name="Title 4">
                  <a:extLst>
                    <a:ext uri="{FF2B5EF4-FFF2-40B4-BE49-F238E27FC236}">
                      <a16:creationId xmlns:a16="http://schemas.microsoft.com/office/drawing/2014/main" id="{E42CA0DF-66ED-488C-8EDE-D346514B6E0E}"/>
                    </a:ext>
                  </a:extLst>
                </p:cNvPr>
                <p:cNvSpPr txBox="1">
                  <a:spLocks/>
                </p:cNvSpPr>
                <p:nvPr/>
              </p:nvSpPr>
              <p:spPr>
                <a:xfrm>
                  <a:off x="1664780" y="5986871"/>
                  <a:ext cx="2248662" cy="259709"/>
                </a:xfrm>
                <a:prstGeom prst="rect">
                  <a:avLst/>
                </a:prstGeom>
              </p:spPr>
              <p:txBody>
                <a:bodyPr vert="horz" lIns="91440" tIns="45720" rIns="91440" bIns="45720" rtlCol="0" anchor="b">
                  <a:normAutofit fontScale="77500" lnSpcReduction="2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85750" indent="-285750">
                    <a:buClr>
                      <a:schemeClr val="bg1">
                        <a:lumMod val="65000"/>
                      </a:schemeClr>
                    </a:buClr>
                    <a:buFont typeface="Arial" panose="020B0604020202020204" pitchFamily="34" charset="0"/>
                    <a:buChar char="•"/>
                  </a:pPr>
                  <a:r>
                    <a:rPr lang="en-US" sz="1800" i="0" dirty="0">
                      <a:solidFill>
                        <a:srgbClr val="0099FF"/>
                      </a:solidFill>
                      <a:effectLst/>
                      <a:latin typeface="Open Sans" panose="020B0606030504020204" pitchFamily="34" charset="0"/>
                    </a:rPr>
                    <a:t>Xamarin</a:t>
                  </a:r>
                  <a:endParaRPr lang="en-US" sz="1800" dirty="0"/>
                </a:p>
              </p:txBody>
            </p:sp>
          </p:grpSp>
        </p:grpSp>
      </p:grpSp>
      <p:pic>
        <p:nvPicPr>
          <p:cNvPr id="3076" name="Picture 4" descr="Syncfusion List View">
            <a:extLst>
              <a:ext uri="{FF2B5EF4-FFF2-40B4-BE49-F238E27FC236}">
                <a16:creationId xmlns:a16="http://schemas.microsoft.com/office/drawing/2014/main" id="{B5C7B21F-A273-4D40-99B7-2D75FB5CDFF3}"/>
              </a:ext>
            </a:extLst>
          </p:cNvPr>
          <p:cNvPicPr>
            <a:picLocks noGrp="1" noChangeAspect="1" noChangeArrowheads="1"/>
          </p:cNvPicPr>
          <p:nvPr>
            <p:ph type="pic" sz="quarter" idx="13"/>
          </p:nvPr>
        </p:nvPicPr>
        <p:blipFill>
          <a:blip r:embed="rId5">
            <a:extLst>
              <a:ext uri="{28A0092B-C50C-407E-A947-70E740481C1C}">
                <a14:useLocalDpi xmlns:a14="http://schemas.microsoft.com/office/drawing/2010/main" val="0"/>
              </a:ext>
            </a:extLst>
          </a:blip>
          <a:srcRect t="10742" b="10742"/>
          <a:stretch>
            <a:fillRect/>
          </a:stretch>
        </p:blipFill>
        <p:spPr bwMode="auto">
          <a:xfrm>
            <a:off x="7207950" y="811846"/>
            <a:ext cx="4522470" cy="3966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06231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16FC51-8FB3-414A-83D9-05928E68B833}"/>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A30C3D13-AC2C-4E33-A54B-84D300E5D5E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314390CA-D8AA-4F72-97C6-3BE4A35BC582}"/>
              </a:ext>
            </a:extLst>
          </p:cNvPr>
          <p:cNvSpPr>
            <a:spLocks noGrp="1"/>
          </p:cNvSpPr>
          <p:nvPr>
            <p:ph type="sldNum" sz="quarter" idx="12"/>
          </p:nvPr>
        </p:nvSpPr>
        <p:spPr/>
        <p:txBody>
          <a:bodyPr/>
          <a:lstStyle/>
          <a:p>
            <a:fld id="{28844951-7827-47D4-8276-7DDE1FA7D85A}" type="slidenum">
              <a:rPr lang="en-US" smtClean="0"/>
              <a:t>6</a:t>
            </a:fld>
            <a:endParaRPr lang="en-US"/>
          </a:p>
        </p:txBody>
      </p:sp>
      <p:pic>
        <p:nvPicPr>
          <p:cNvPr id="5" name="Picture 4">
            <a:extLst>
              <a:ext uri="{FF2B5EF4-FFF2-40B4-BE49-F238E27FC236}">
                <a16:creationId xmlns:a16="http://schemas.microsoft.com/office/drawing/2014/main" id="{FC6B5B19-E685-42DF-863D-BFEFD75728B1}"/>
              </a:ext>
            </a:extLst>
          </p:cNvPr>
          <p:cNvPicPr>
            <a:picLocks noChangeAspect="1"/>
          </p:cNvPicPr>
          <p:nvPr/>
        </p:nvPicPr>
        <p:blipFill>
          <a:blip r:embed="rId2"/>
          <a:stretch>
            <a:fillRect/>
          </a:stretch>
        </p:blipFill>
        <p:spPr>
          <a:xfrm>
            <a:off x="3076575" y="2152650"/>
            <a:ext cx="4819650" cy="2762250"/>
          </a:xfrm>
          <a:prstGeom prst="rect">
            <a:avLst/>
          </a:prstGeom>
        </p:spPr>
      </p:pic>
    </p:spTree>
    <p:extLst>
      <p:ext uri="{BB962C8B-B14F-4D97-AF65-F5344CB8AC3E}">
        <p14:creationId xmlns:p14="http://schemas.microsoft.com/office/powerpoint/2010/main" val="202459577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F4B188-9E41-4609-81DC-EA2587D009AE}">
  <ds:schemaRefs>
    <ds:schemaRef ds:uri="http://schemas.microsoft.com/sharepoint/v3/contenttype/forms"/>
  </ds:schemaRefs>
</ds:datastoreItem>
</file>

<file path=customXml/itemProps3.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71</TotalTime>
  <Words>309</Words>
  <Application>Microsoft Office PowerPoint</Application>
  <PresentationFormat>Widescreen</PresentationFormat>
  <Paragraphs>92</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Avenir Next LT Pro</vt:lpstr>
      <vt:lpstr>Calibri</vt:lpstr>
      <vt:lpstr>Open Sans</vt:lpstr>
      <vt:lpstr>Roboto</vt:lpstr>
      <vt:lpstr>Sabon Next LT</vt:lpstr>
      <vt:lpstr>Wingdings</vt:lpstr>
      <vt:lpstr>LuminousVTI</vt:lpstr>
      <vt:lpstr>Most Popular Components</vt:lpstr>
      <vt:lpstr>Most popular components</vt:lpstr>
      <vt:lpstr>DataGrid</vt:lpstr>
      <vt:lpstr>Charts</vt:lpstr>
      <vt:lpstr>ListView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dc:title>
  <dc:creator>Gayathri Ravichandran</dc:creator>
  <cp:lastModifiedBy>Gayathri Ravichandran</cp:lastModifiedBy>
  <cp:revision>1</cp:revision>
  <dcterms:created xsi:type="dcterms:W3CDTF">2022-11-07T05:14:07Z</dcterms:created>
  <dcterms:modified xsi:type="dcterms:W3CDTF">2022-11-07T15:26:31Z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