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xmlns="">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660" autoAdjust="0"/>
  </p:normalViewPr>
  <p:slideViewPr>
    <p:cSldViewPr snapToGrid="0">
      <p:cViewPr>
        <p:scale>
          <a:sx n="80" d="100"/>
          <a:sy n="80" d="100"/>
        </p:scale>
        <p:origin x="-318" y="-7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a:t>
            </a:fld>
            <a:endParaRPr lang="zh-CN" altLang="en-US" sz="1200">
              <a:latin typeface="Calibri" charset="0"/>
              <a:ea typeface="等线" charset="0"/>
              <a:cs typeface="Calibri" charset="0"/>
            </a:endParaRPr>
          </a:p>
        </p:txBody>
      </p:sp>
      <p:sp>
        <p:nvSpPr>
          <p:cNvPr id="10" name="文本框"/>
          <p:cNvSpPr>
            <a:spLocks noGrp="1"/>
          </p:cNvSpPr>
          <p:nvPr>
            <p:ph type="hdr"/>
          </p:nvPr>
        </p:nvSpPr>
        <p:spPr>
          <a:xfrm>
            <a:off x="0" y="0"/>
            <a:ext cx="2971799"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1" name="文本框"/>
          <p:cNvSpPr>
            <a:spLocks noGrp="1"/>
          </p:cNvSpPr>
          <p:nvPr>
            <p:ph type="dt" idx="1"/>
          </p:nvPr>
        </p:nvSpPr>
        <p:spPr>
          <a:xfrm>
            <a:off x="3884613" y="0"/>
            <a:ext cx="2971800"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pPr algn="r"/>
              <a:t>4/9/2024</a:t>
            </a:fld>
            <a:endParaRPr lang="zh-CN" altLang="en-US" sz="1200">
              <a:latin typeface="Calibri" charset="0"/>
              <a:ea typeface="等线" charset="0"/>
              <a:cs typeface="Calibri" charset="0"/>
            </a:endParaRPr>
          </a:p>
        </p:txBody>
      </p:sp>
      <p:sp>
        <p:nvSpPr>
          <p:cNvPr id="12" name="对象"/>
          <p:cNvSpPr>
            <a:spLocks noGrp="1" noRot="1" noChangeAspect="1"/>
          </p:cNvSpPr>
          <p:nvPr>
            <p:ph type="sldImg" idx="2"/>
          </p:nvPr>
        </p:nvSpPr>
        <p:spPr>
          <a:xfrm>
            <a:off x="685800" y="1143000"/>
            <a:ext cx="5486400" cy="3086100"/>
          </a:xfrm>
          <a:prstGeom prst="rect">
            <a:avLst/>
          </a:prstGeom>
          <a:noFill/>
          <a:ln w="12700" cap="flat" cmpd="sng">
            <a:solidFill>
              <a:srgbClr val="000000"/>
            </a:solidFill>
            <a:prstDash val="solid"/>
            <a:round/>
          </a:ln>
        </p:spPr>
      </p:sp>
      <p:sp>
        <p:nvSpPr>
          <p:cNvPr id="13" name="文本框"/>
          <p:cNvSpPr>
            <a:spLocks noGrp="1"/>
          </p:cNvSpPr>
          <p:nvPr>
            <p:ph type="body" idx="3"/>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14" name="文本框"/>
          <p:cNvSpPr>
            <a:spLocks noGrp="1"/>
          </p:cNvSpPr>
          <p:nvPr>
            <p:ph type="ftr" idx="4"/>
          </p:nvPr>
        </p:nvSpPr>
        <p:spPr>
          <a:xfrm>
            <a:off x="0" y="8685213"/>
            <a:ext cx="2971799"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327269383"/>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4788439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14642378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2128215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1536897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1897880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2104060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1854468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3893374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1705326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14609248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9</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16783781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5"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24"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23"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22" name="图片" descr="Logo&#10;&#10;Description automatically generated"/>
          <p:cNvPicPr>
            <a:picLocks noChangeAspect="1"/>
          </p:cNvPicPr>
          <p:nvPr/>
        </p:nvPicPr>
        <p:blipFill>
          <a:blip r:embed="rId2" cstate="print"/>
          <a:stretch>
            <a:fillRect/>
          </a:stretch>
        </p:blipFill>
        <p:spPr>
          <a:xfrm>
            <a:off x="10485002" y="6437910"/>
            <a:ext cx="1125804" cy="365126"/>
          </a:xfrm>
          <a:prstGeom prst="rect">
            <a:avLst/>
          </a:prstGeom>
          <a:noFill/>
          <a:ln w="12700" cap="flat" cmpd="sng">
            <a:noFill/>
            <a:prstDash val="solid"/>
            <a:miter/>
          </a:ln>
        </p:spPr>
      </p:pic>
      <p:sp>
        <p:nvSpPr>
          <p:cNvPr id="16" name="矩形"/>
          <p:cNvSpPr>
            <a:spLocks/>
          </p:cNvSpPr>
          <p:nvPr/>
        </p:nvSpPr>
        <p:spPr>
          <a:xfrm>
            <a:off x="446534" y="3085764"/>
            <a:ext cx="11298933" cy="3338149"/>
          </a:xfrm>
          <a:prstGeom prst="rect">
            <a:avLst/>
          </a:prstGeom>
          <a:solidFill>
            <a:srgbClr val="465359"/>
          </a:solidFill>
          <a:ln w="12700" cap="flat" cmpd="sng">
            <a:noFill/>
            <a:prstDash val="solid"/>
            <a:round/>
          </a:ln>
        </p:spPr>
      </p:sp>
      <p:sp>
        <p:nvSpPr>
          <p:cNvPr id="17" name="文本框"/>
          <p:cNvSpPr>
            <a:spLocks noGrp="1"/>
          </p:cNvSpPr>
          <p:nvPr>
            <p:ph type="ctrTitle"/>
          </p:nvPr>
        </p:nvSpPr>
        <p:spPr>
          <a:xfrm>
            <a:off x="581191" y="1020431"/>
            <a:ext cx="10993550" cy="147501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charset="0"/>
                <a:ea typeface="华文中宋" charset="0"/>
                <a:cs typeface="Lucida Sans"/>
              </a:rPr>
              <a:t>Click to edit Master title style</a:t>
            </a:r>
            <a:endParaRPr lang="zh-CN" altLang="en-US" sz="3600" b="0" i="0" u="none" strike="noStrike" kern="1200" cap="all" spc="0" baseline="0">
              <a:solidFill>
                <a:srgbClr val="404040"/>
              </a:solidFill>
              <a:latin typeface="Franklin Gothic Demi" charset="0"/>
              <a:ea typeface="华文中宋" charset="0"/>
              <a:cs typeface="Lucida Sans"/>
            </a:endParaRPr>
          </a:p>
        </p:txBody>
      </p:sp>
      <p:sp>
        <p:nvSpPr>
          <p:cNvPr id="18" name="文本框"/>
          <p:cNvSpPr>
            <a:spLocks noGrp="1"/>
          </p:cNvSpPr>
          <p:nvPr>
            <p:ph type="subTitle" idx="1"/>
          </p:nvPr>
        </p:nvSpPr>
        <p:spPr>
          <a:xfrm>
            <a:off x="581194" y="2495445"/>
            <a:ext cx="10993546" cy="59032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charset="0"/>
                <a:ea typeface="华文中宋" charset="0"/>
                <a:cs typeface="Lucida Sans"/>
              </a:rPr>
              <a:t>Click to edit Master subtitle style</a:t>
            </a:r>
            <a:endParaRPr lang="zh-CN" altLang="en-US" sz="1600" b="0" i="0" u="none" strike="noStrike" kern="1200" cap="all" spc="0" baseline="0">
              <a:solidFill>
                <a:schemeClr val="accent1"/>
              </a:solidFill>
              <a:latin typeface="Franklin Gothic Book" charset="0"/>
              <a:ea typeface="华文中宋" charset="0"/>
              <a:cs typeface="Lucida Sans"/>
            </a:endParaRPr>
          </a:p>
        </p:txBody>
      </p:sp>
      <p:sp>
        <p:nvSpPr>
          <p:cNvPr id="19" name="文本框"/>
          <p:cNvSpPr>
            <a:spLocks noGrp="1"/>
          </p:cNvSpPr>
          <p:nvPr>
            <p:ph type="dt" idx="10"/>
          </p:nvPr>
        </p:nvSpPr>
        <p:spPr>
          <a:xfrm>
            <a:off x="7605950" y="6423914"/>
            <a:ext cx="2844798"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charset="0"/>
                <a:ea typeface="华文中宋" charset="0"/>
                <a:cs typeface="Franklin Gothic Book" charset="0"/>
              </a:rPr>
              <a:pPr marL="0" indent="0" algn="r">
                <a:lnSpc>
                  <a:spcPct val="100000"/>
                </a:lnSpc>
                <a:spcBef>
                  <a:spcPts val="0"/>
                </a:spcBef>
                <a:spcAft>
                  <a:spcPts val="0"/>
                </a:spcAft>
                <a:buNone/>
              </a:pPr>
              <a:t>4/9/2024</a:t>
            </a:fld>
            <a:endParaRPr lang="zh-CN" altLang="en-US" sz="900" b="0" i="0" u="none" strike="noStrike" kern="1200" cap="none" spc="0" baseline="0">
              <a:solidFill>
                <a:srgbClr val="404040"/>
              </a:solidFill>
              <a:latin typeface="Franklin Gothic Book" charset="0"/>
              <a:ea typeface="华文中宋" charset="0"/>
              <a:cs typeface="Franklin Gothic Book" charset="0"/>
            </a:endParaRPr>
          </a:p>
        </p:txBody>
      </p:sp>
      <p:sp>
        <p:nvSpPr>
          <p:cNvPr id="20" name="文本框"/>
          <p:cNvSpPr>
            <a:spLocks noGrp="1"/>
          </p:cNvSpPr>
          <p:nvPr>
            <p:ph type="ftr"/>
          </p:nvPr>
        </p:nvSpPr>
        <p:spPr>
          <a:xfrm>
            <a:off x="581192" y="6423914"/>
            <a:ext cx="6917210" cy="36512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charset="0"/>
              <a:ea typeface="华文中宋" charset="0"/>
              <a:cs typeface="Franklin Gothic Book" charset="0"/>
            </a:endParaRPr>
          </a:p>
        </p:txBody>
      </p:sp>
      <p:sp>
        <p:nvSpPr>
          <p:cNvPr id="21" name="文本框"/>
          <p:cNvSpPr>
            <a:spLocks noGrp="1"/>
          </p:cNvSpPr>
          <p:nvPr>
            <p:ph type="sldNum"/>
          </p:nvPr>
        </p:nvSpPr>
        <p:spPr>
          <a:xfrm>
            <a:off x="10558300" y="6423914"/>
            <a:ext cx="105251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charset="0"/>
                <a:ea typeface="华文中宋" charset="0"/>
                <a:cs typeface="Franklin Gothic Book" charset="0"/>
              </a:rPr>
              <a:pPr marL="0" indent="0" algn="r">
                <a:lnSpc>
                  <a:spcPct val="100000"/>
                </a:lnSpc>
                <a:spcBef>
                  <a:spcPts val="0"/>
                </a:spcBef>
                <a:spcAft>
                  <a:spcPts val="0"/>
                </a:spcAft>
                <a:buNone/>
              </a:pPr>
              <a:t>‹#›</a:t>
            </a:fld>
            <a:endParaRPr lang="zh-CN" altLang="en-US" sz="900" b="0" i="0" u="none" strike="noStrike" kern="1200" cap="none" spc="0" baseline="0">
              <a:solidFill>
                <a:srgbClr val="404040"/>
              </a:solidFill>
              <a:latin typeface="Franklin Gothic Book" charset="0"/>
              <a:ea typeface="华文中宋" charset="0"/>
              <a:cs typeface="Franklin Gothic Book" charset="0"/>
            </a:endParaRPr>
          </a:p>
        </p:txBody>
      </p:sp>
    </p:spTree>
    <p:extLst>
      <p:ext uri="{BB962C8B-B14F-4D97-AF65-F5344CB8AC3E}">
        <p14:creationId xmlns:p14="http://schemas.microsoft.com/office/powerpoint/2010/main" xmlns="" val="693277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2024/4/9</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723263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2024/4/9</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7198044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5"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34"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33"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32" name="图片" descr="Logo&#10;&#10;Description automatically generated"/>
          <p:cNvPicPr>
            <a:picLocks noChangeAspect="1"/>
          </p:cNvPicPr>
          <p:nvPr/>
        </p:nvPicPr>
        <p:blipFill>
          <a:blip r:embed="rId2" cstate="print"/>
          <a:stretch>
            <a:fillRect/>
          </a:stretch>
        </p:blipFill>
        <p:spPr>
          <a:xfrm>
            <a:off x="10485002" y="6437910"/>
            <a:ext cx="1125804" cy="365126"/>
          </a:xfrm>
          <a:prstGeom prst="rect">
            <a:avLst/>
          </a:prstGeom>
          <a:noFill/>
          <a:ln w="12700" cap="flat" cmpd="sng">
            <a:noFill/>
            <a:prstDash val="solid"/>
            <a:miter/>
          </a:ln>
        </p:spPr>
      </p:pic>
      <p:sp>
        <p:nvSpPr>
          <p:cNvPr id="29"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30"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31" name="文本框"/>
          <p:cNvSpPr>
            <a:spLocks noGrp="1"/>
          </p:cNvSpPr>
          <p:nvPr>
            <p:ph type="dt" idx="10"/>
          </p:nvPr>
        </p:nvSpPr>
        <p:spPr>
          <a:xfrm>
            <a:off x="7605950" y="6423914"/>
            <a:ext cx="2844798"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404040"/>
                </a:solidFill>
                <a:latin typeface="Franklin Gothic Book" charset="0"/>
                <a:ea typeface="华文中宋" charset="0"/>
                <a:cs typeface="Franklin Gothic Book" charset="0"/>
              </a:rPr>
              <a:pPr algn="r"/>
              <a:t>4/9/2024</a:t>
            </a:fld>
            <a:endParaRPr lang="zh-CN" altLang="en-US" sz="900">
              <a:solidFill>
                <a:srgbClr val="404040"/>
              </a:solidFill>
              <a:latin typeface="Franklin Gothic Book" charset="0"/>
              <a:ea typeface="华文中宋" charset="0"/>
              <a:cs typeface="Franklin Gothic Book" charset="0"/>
            </a:endParaRPr>
          </a:p>
        </p:txBody>
      </p:sp>
    </p:spTree>
    <p:extLst>
      <p:ext uri="{BB962C8B-B14F-4D97-AF65-F5344CB8AC3E}">
        <p14:creationId xmlns:p14="http://schemas.microsoft.com/office/powerpoint/2010/main" xmlns="" val="14150673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1"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60"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59"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58" name="图片" descr="Logo&#10;&#10;Description automatically generated"/>
          <p:cNvPicPr>
            <a:picLocks noChangeAspect="1"/>
          </p:cNvPicPr>
          <p:nvPr/>
        </p:nvPicPr>
        <p:blipFill>
          <a:blip r:embed="rId2" cstate="print"/>
          <a:stretch>
            <a:fillRect/>
          </a:stretch>
        </p:blipFill>
        <p:spPr>
          <a:xfrm>
            <a:off x="10485002" y="6437910"/>
            <a:ext cx="1125804" cy="365126"/>
          </a:xfrm>
          <a:prstGeom prst="rect">
            <a:avLst/>
          </a:prstGeom>
          <a:noFill/>
          <a:ln w="12700" cap="flat" cmpd="sng">
            <a:noFill/>
            <a:prstDash val="solid"/>
            <a:miter/>
          </a:ln>
        </p:spPr>
      </p:pic>
      <p:sp>
        <p:nvSpPr>
          <p:cNvPr id="54" name="文本框"/>
          <p:cNvSpPr>
            <a:spLocks noGrp="1"/>
          </p:cNvSpPr>
          <p:nvPr>
            <p:ph type="title"/>
          </p:nvPr>
        </p:nvSpPr>
        <p:spPr>
          <a:xfrm>
            <a:off x="575894" y="729658"/>
            <a:ext cx="11029616" cy="592245"/>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55" name="文本框"/>
          <p:cNvSpPr>
            <a:spLocks noGrp="1"/>
          </p:cNvSpPr>
          <p:nvPr>
            <p:ph type="dt" idx="10"/>
          </p:nvPr>
        </p:nvSpPr>
        <p:spPr>
          <a:xfrm>
            <a:off x="7605950" y="6423914"/>
            <a:ext cx="2844798"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404040"/>
                </a:solidFill>
                <a:latin typeface="Franklin Gothic Book" charset="0"/>
                <a:ea typeface="华文中宋" charset="0"/>
                <a:cs typeface="Franklin Gothic Book" charset="0"/>
              </a:rPr>
              <a:pPr algn="r"/>
              <a:t>4/9/2024</a:t>
            </a:fld>
            <a:endParaRPr lang="zh-CN" altLang="en-US" sz="900">
              <a:solidFill>
                <a:srgbClr val="404040"/>
              </a:solidFill>
              <a:latin typeface="Franklin Gothic Book" charset="0"/>
              <a:ea typeface="华文中宋" charset="0"/>
              <a:cs typeface="Franklin Gothic Book" charset="0"/>
            </a:endParaRPr>
          </a:p>
        </p:txBody>
      </p:sp>
      <p:sp>
        <p:nvSpPr>
          <p:cNvPr id="56" name="文本框"/>
          <p:cNvSpPr>
            <a:spLocks noGrp="1"/>
          </p:cNvSpPr>
          <p:nvPr>
            <p:ph type="ftr"/>
          </p:nvPr>
        </p:nvSpPr>
        <p:spPr>
          <a:xfrm>
            <a:off x="581192" y="6423914"/>
            <a:ext cx="6917210" cy="36512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latin typeface="Franklin Gothic Book" charset="0"/>
              <a:ea typeface="华文中宋" charset="0"/>
              <a:cs typeface="Franklin Gothic Book" charset="0"/>
            </a:endParaRPr>
          </a:p>
        </p:txBody>
      </p:sp>
      <p:sp>
        <p:nvSpPr>
          <p:cNvPr id="57" name="文本框"/>
          <p:cNvSpPr>
            <a:spLocks noGrp="1"/>
          </p:cNvSpPr>
          <p:nvPr>
            <p:ph type="sldNum"/>
          </p:nvPr>
        </p:nvSpPr>
        <p:spPr>
          <a:xfrm>
            <a:off x="10558300" y="6423914"/>
            <a:ext cx="105251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900" b="0" i="0" u="none" strike="noStrike" kern="1200" cap="none" spc="0" baseline="0">
                <a:solidFill>
                  <a:srgbClr val="404040"/>
                </a:solidFill>
                <a:latin typeface="Franklin Gothic Book" charset="0"/>
                <a:ea typeface="华文中宋" charset="0"/>
                <a:cs typeface="Franklin Gothic Book" charset="0"/>
              </a:rPr>
              <a:pPr algn="r"/>
              <a:t>‹#›</a:t>
            </a:fld>
            <a:endParaRPr lang="zh-CN" altLang="en-US" sz="900">
              <a:solidFill>
                <a:srgbClr val="404040"/>
              </a:solidFill>
              <a:latin typeface="Franklin Gothic Book" charset="0"/>
              <a:ea typeface="华文中宋" charset="0"/>
              <a:cs typeface="Franklin Gothic Book" charset="0"/>
            </a:endParaRPr>
          </a:p>
        </p:txBody>
      </p:sp>
    </p:spTree>
    <p:extLst>
      <p:ext uri="{BB962C8B-B14F-4D97-AF65-F5344CB8AC3E}">
        <p14:creationId xmlns:p14="http://schemas.microsoft.com/office/powerpoint/2010/main" xmlns="" val="4769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2024/4/9</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1262672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pPr/>
              <a:t>2024/4/9</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1798649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pPr/>
              <a:t>2024/4/9</a:t>
            </a:fld>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1319439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pPr/>
              <a:t>2024/4/9</a:t>
            </a:fld>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26503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pPr/>
              <a:t>2024/4/9</a:t>
            </a:fld>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1388954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pPr/>
              <a:t>2024/4/9</a:t>
            </a:fld>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661209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2024/4/9</a:t>
            </a:fld>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1597163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2024/4/9</a:t>
            </a:fld>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1114541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581192" y="705124"/>
            <a:ext cx="11029616" cy="55714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3" name="文本框"/>
          <p:cNvSpPr>
            <a:spLocks noGrp="1"/>
          </p:cNvSpPr>
          <p:nvPr>
            <p:ph type="body" idx="1"/>
          </p:nvPr>
        </p:nvSpPr>
        <p:spPr>
          <a:xfrm>
            <a:off x="581192" y="1415198"/>
            <a:ext cx="11029616" cy="457285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文本框"/>
          <p:cNvSpPr>
            <a:spLocks noGrp="1"/>
          </p:cNvSpPr>
          <p:nvPr>
            <p:ph type="dt" idx="2"/>
          </p:nvPr>
        </p:nvSpPr>
        <p:spPr>
          <a:xfrm>
            <a:off x="7605950" y="6423914"/>
            <a:ext cx="2844798"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404040"/>
                </a:solidFill>
                <a:latin typeface="Franklin Gothic Book" charset="0"/>
                <a:ea typeface="华文中宋" charset="0"/>
                <a:cs typeface="Franklin Gothic Book" charset="0"/>
              </a:rPr>
              <a:pPr algn="r"/>
              <a:t>4/9/2024</a:t>
            </a:fld>
            <a:endParaRPr lang="zh-CN" altLang="en-US" sz="900">
              <a:solidFill>
                <a:srgbClr val="404040"/>
              </a:solidFill>
              <a:latin typeface="Franklin Gothic Book" charset="0"/>
              <a:ea typeface="华文中宋" charset="0"/>
              <a:cs typeface="Franklin Gothic Book" charset="0"/>
            </a:endParaRPr>
          </a:p>
        </p:txBody>
      </p:sp>
      <p:sp>
        <p:nvSpPr>
          <p:cNvPr id="5" name="文本框"/>
          <p:cNvSpPr>
            <a:spLocks noGrp="1"/>
          </p:cNvSpPr>
          <p:nvPr>
            <p:ph type="sldNum" idx="4"/>
          </p:nvPr>
        </p:nvSpPr>
        <p:spPr>
          <a:xfrm>
            <a:off x="10558300" y="6423914"/>
            <a:ext cx="105251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900" b="0" i="0" u="none" strike="noStrike" kern="1200" cap="none" spc="0" baseline="0">
                <a:solidFill>
                  <a:srgbClr val="404040"/>
                </a:solidFill>
                <a:latin typeface="Franklin Gothic Book" charset="0"/>
                <a:ea typeface="华文中宋" charset="0"/>
                <a:cs typeface="Franklin Gothic Book" charset="0"/>
              </a:rPr>
              <a:pPr algn="r"/>
              <a:t>‹#›</a:t>
            </a:fld>
            <a:endParaRPr lang="zh-CN" altLang="en-US" sz="900">
              <a:solidFill>
                <a:srgbClr val="404040"/>
              </a:solidFill>
              <a:latin typeface="Franklin Gothic Book" charset="0"/>
              <a:ea typeface="华文中宋" charset="0"/>
              <a:cs typeface="Franklin Gothic Book" charset="0"/>
            </a:endParaRPr>
          </a:p>
        </p:txBody>
      </p:sp>
      <p:sp>
        <p:nvSpPr>
          <p:cNvPr id="6"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7"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8"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9" name="图片" descr="Logo&#10;&#10;Description automatically generated"/>
          <p:cNvPicPr>
            <a:picLocks noChangeAspect="1"/>
          </p:cNvPicPr>
          <p:nvPr/>
        </p:nvPicPr>
        <p:blipFill>
          <a:blip r:embed="rId15" cstate="print"/>
          <a:stretch>
            <a:fillRect/>
          </a:stretch>
        </p:blipFill>
        <p:spPr>
          <a:xfrm>
            <a:off x="10485002" y="6437910"/>
            <a:ext cx="1125804" cy="365126"/>
          </a:xfrm>
          <a:prstGeom prst="rect">
            <a:avLst/>
          </a:prstGeom>
          <a:noFill/>
          <a:ln w="12700" cap="flat" cmpd="sng">
            <a:noFill/>
            <a:prstDash val="solid"/>
            <a:miter/>
          </a:ln>
        </p:spPr>
      </p:pic>
    </p:spTree>
    <p:extLst>
      <p:ext uri="{BB962C8B-B14F-4D97-AF65-F5344CB8AC3E}">
        <p14:creationId xmlns:p14="http://schemas.microsoft.com/office/powerpoint/2010/main" xmlns="" val="157211863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charset="0"/>
          <a:ea typeface="华文中宋" charset="0"/>
          <a:cs typeface="Franklin Gothic Demi"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charset="0"/>
          <a:ea typeface="华文中宋" charset="0"/>
          <a:cs typeface="Franklin Gothic Book" charset="0"/>
        </a:defRPr>
      </a:lvl1pPr>
      <a:lvl2pPr marL="629920"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charset="0"/>
          <a:ea typeface="华文中宋" charset="0"/>
          <a:cs typeface="Franklin Gothic Book"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charset="0"/>
          <a:ea typeface="华文中宋" charset="0"/>
          <a:cs typeface="Franklin Gothic Book"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charset="0"/>
          <a:ea typeface="华文中宋" charset="0"/>
          <a:cs typeface="Franklin Gothic Book"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charset="0"/>
          <a:ea typeface="华文中宋" charset="0"/>
          <a:cs typeface="Franklin Gothic Book"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9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文本框"/>
          <p:cNvSpPr>
            <a:spLocks noGrp="1"/>
          </p:cNvSpPr>
          <p:nvPr>
            <p:ph type="ctrTitle"/>
          </p:nvPr>
        </p:nvSpPr>
        <p:spPr>
          <a:xfrm>
            <a:off x="581191" y="1020431"/>
            <a:ext cx="10993550" cy="147501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100000"/>
              </a:lnSpc>
              <a:spcBef>
                <a:spcPts val="0"/>
              </a:spcBef>
              <a:spcAft>
                <a:spcPts val="0"/>
              </a:spcAft>
              <a:buNone/>
            </a:pPr>
            <a:r>
              <a:rPr lang="en-US" altLang="zh-CN" sz="3600" b="1" i="0" u="none" strike="noStrike" kern="1200" cap="all" spc="0" baseline="0">
                <a:solidFill>
                  <a:schemeClr val="accent1"/>
                </a:solidFill>
                <a:latin typeface="Arial" pitchFamily="34" charset="0"/>
                <a:ea typeface="华文中宋" charset="0"/>
                <a:cs typeface="Arial" pitchFamily="34" charset="0"/>
              </a:rPr>
              <a:t>PROJECT TITLE</a:t>
            </a:r>
            <a:endParaRPr lang="zh-CN" altLang="en-US" sz="3600" b="1" i="0" u="none" strike="noStrike" kern="1200" cap="all" spc="0" baseline="0">
              <a:solidFill>
                <a:schemeClr val="accent1"/>
              </a:solidFill>
              <a:latin typeface="Arial" pitchFamily="34" charset="0"/>
              <a:ea typeface="华文中宋" charset="0"/>
              <a:cs typeface="Arial" pitchFamily="34" charset="0"/>
            </a:endParaRPr>
          </a:p>
        </p:txBody>
      </p:sp>
      <p:sp>
        <p:nvSpPr>
          <p:cNvPr id="27" name="矩形"/>
          <p:cNvSpPr>
            <a:spLocks/>
          </p:cNvSpPr>
          <p:nvPr/>
        </p:nvSpPr>
        <p:spPr>
          <a:xfrm>
            <a:off x="-329782" y="1034320"/>
            <a:ext cx="12726648" cy="5772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pitchFamily="34" charset="0"/>
                <a:ea typeface="华文中宋" charset="0"/>
                <a:cs typeface="Arial" pitchFamily="34" charset="0"/>
              </a:rPr>
              <a:t>CAPSTONE PROJECT</a:t>
            </a:r>
            <a:endParaRPr lang="zh-CN" altLang="en-US" sz="3200" b="1" i="0" u="none" strike="noStrike" kern="1200" cap="none" spc="0" baseline="0">
              <a:solidFill>
                <a:srgbClr val="1481AC"/>
              </a:solidFill>
              <a:latin typeface="Arial" pitchFamily="34" charset="0"/>
              <a:ea typeface="华文中宋" charset="0"/>
              <a:cs typeface="Arial" pitchFamily="34" charset="0"/>
            </a:endParaRPr>
          </a:p>
        </p:txBody>
      </p:sp>
      <p:sp>
        <p:nvSpPr>
          <p:cNvPr id="28" name="矩形"/>
          <p:cNvSpPr>
            <a:spLocks/>
          </p:cNvSpPr>
          <p:nvPr/>
        </p:nvSpPr>
        <p:spPr>
          <a:xfrm>
            <a:off x="3251558" y="4018837"/>
            <a:ext cx="10251281" cy="13234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1" i="0" u="none" strike="noStrike" kern="1200" cap="none" spc="0" baseline="0" dirty="0">
                <a:solidFill>
                  <a:srgbClr val="1481AC"/>
                </a:solidFill>
                <a:latin typeface="Arial" pitchFamily="34" charset="0"/>
                <a:ea typeface="华文中宋" charset="0"/>
                <a:cs typeface="Arial" pitchFamily="34" charset="0"/>
              </a:rPr>
              <a:t>Presented By:</a:t>
            </a:r>
          </a:p>
          <a:p>
            <a:pPr marL="457200" indent="-457200" algn="l">
              <a:lnSpc>
                <a:spcPct val="100000"/>
              </a:lnSpc>
              <a:spcBef>
                <a:spcPts val="0"/>
              </a:spcBef>
              <a:spcAft>
                <a:spcPts val="0"/>
              </a:spcAft>
              <a:buClrTx/>
              <a:buAutoNum type="arabicPeriod"/>
            </a:pPr>
            <a:r>
              <a:rPr lang="en-US" altLang="zh-CN" sz="2000" b="1" i="0" u="none" strike="noStrike" kern="1200" cap="none" spc="0" baseline="0" dirty="0">
                <a:solidFill>
                  <a:srgbClr val="1481AC"/>
                </a:solidFill>
                <a:latin typeface="Arial" pitchFamily="34" charset="0"/>
                <a:ea typeface="华文中宋" charset="0"/>
                <a:cs typeface="Arial" pitchFamily="34" charset="0"/>
              </a:rPr>
              <a:t>Student Name </a:t>
            </a:r>
            <a:r>
              <a:rPr lang="en-US" altLang="zh-CN" sz="2000" b="1" i="0" u="none" strike="noStrike" kern="1200" cap="none" spc="0" baseline="0">
                <a:solidFill>
                  <a:srgbClr val="1481AC"/>
                </a:solidFill>
                <a:latin typeface="Arial" pitchFamily="34" charset="0"/>
                <a:ea typeface="华文中宋" charset="0"/>
                <a:cs typeface="Arial" pitchFamily="34" charset="0"/>
              </a:rPr>
              <a:t>– </a:t>
            </a:r>
            <a:r>
              <a:rPr lang="en-US" altLang="zh-CN" sz="2000" b="1" smtClean="0">
                <a:solidFill>
                  <a:srgbClr val="1481AC"/>
                </a:solidFill>
                <a:latin typeface="Arial" pitchFamily="34" charset="0"/>
                <a:ea typeface="华文中宋" charset="0"/>
                <a:cs typeface="Arial" pitchFamily="34" charset="0"/>
              </a:rPr>
              <a:t>GAYATHRI.B</a:t>
            </a:r>
            <a:endParaRPr lang="en-US" altLang="zh-CN" sz="2000" b="1" i="0" u="none" strike="noStrike" kern="1200" cap="none" spc="0" baseline="0" dirty="0">
              <a:solidFill>
                <a:srgbClr val="1481AC"/>
              </a:solidFill>
              <a:latin typeface="Arial" pitchFamily="34" charset="0"/>
              <a:ea typeface="华文中宋" charset="0"/>
              <a:cs typeface="Arial" pitchFamily="34" charset="0"/>
            </a:endParaRPr>
          </a:p>
          <a:p>
            <a:pPr marL="457200" indent="-457200" algn="l">
              <a:lnSpc>
                <a:spcPct val="100000"/>
              </a:lnSpc>
              <a:spcBef>
                <a:spcPts val="0"/>
              </a:spcBef>
              <a:spcAft>
                <a:spcPts val="0"/>
              </a:spcAft>
              <a:buClrTx/>
              <a:buAutoNum type="arabicPeriod"/>
            </a:pPr>
            <a:r>
              <a:rPr lang="en-US" altLang="zh-CN" sz="2000" b="1" i="0" u="none" strike="noStrike" kern="1200" cap="none" spc="0" baseline="0" dirty="0">
                <a:solidFill>
                  <a:srgbClr val="1481AC"/>
                </a:solidFill>
                <a:latin typeface="Arial" pitchFamily="34" charset="0"/>
                <a:ea typeface="华文中宋" charset="0"/>
                <a:cs typeface="Arial" pitchFamily="34" charset="0"/>
              </a:rPr>
              <a:t>College Name - MOOKAMBIGAI COLLEGE OF ENGINEERING</a:t>
            </a:r>
          </a:p>
          <a:p>
            <a:pPr marL="457200" indent="-457200" algn="l">
              <a:lnSpc>
                <a:spcPct val="100000"/>
              </a:lnSpc>
              <a:spcBef>
                <a:spcPts val="0"/>
              </a:spcBef>
              <a:spcAft>
                <a:spcPts val="0"/>
              </a:spcAft>
              <a:buClrTx/>
              <a:buAutoNum type="arabicPeriod"/>
            </a:pPr>
            <a:r>
              <a:rPr lang="en-US" altLang="zh-CN" sz="2000" b="1" i="0" u="none" strike="noStrike" kern="1200" cap="none" spc="0" baseline="0" dirty="0">
                <a:solidFill>
                  <a:srgbClr val="1481AC"/>
                </a:solidFill>
                <a:latin typeface="Arial" pitchFamily="34" charset="0"/>
                <a:ea typeface="华文中宋" charset="0"/>
                <a:cs typeface="Arial" pitchFamily="34" charset="0"/>
              </a:rPr>
              <a:t>Department - COMPUTER SCIENCE AND ENGINEERING</a:t>
            </a:r>
            <a:endParaRPr lang="zh-CN" altLang="en-US" sz="2000" b="1" i="0" u="none" strike="noStrike" kern="1200" cap="none" spc="0" baseline="0" dirty="0">
              <a:solidFill>
                <a:srgbClr val="1481AC"/>
              </a:solidFill>
              <a:latin typeface="Arial" pitchFamily="34" charset="0"/>
              <a:ea typeface="华文中宋" charset="0"/>
              <a:cs typeface="Arial" pitchFamily="34" charset="0"/>
            </a:endParaRPr>
          </a:p>
        </p:txBody>
      </p:sp>
    </p:spTree>
    <p:extLst>
      <p:ext uri="{BB962C8B-B14F-4D97-AF65-F5344CB8AC3E}">
        <p14:creationId xmlns:p14="http://schemas.microsoft.com/office/powerpoint/2010/main" xmlns="" val="1455657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References</a:t>
            </a:r>
            <a:endParaRPr lang="zh-CN" altLang="en-US" sz="2500" b="0" i="0" u="none" strike="noStrike" kern="1200" cap="all" spc="0" baseline="0">
              <a:solidFill>
                <a:srgbClr val="404040"/>
              </a:solidFill>
              <a:latin typeface="Franklin Gothic Demi" charset="0"/>
              <a:ea typeface="华文中宋" charset="0"/>
              <a:cs typeface="Lucida Sans"/>
            </a:endParaRPr>
          </a:p>
        </p:txBody>
      </p:sp>
      <p:sp>
        <p:nvSpPr>
          <p:cNvPr id="53"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0F0F0F"/>
                </a:solidFill>
                <a:latin typeface="Franklin Gothic Book" charset="0"/>
                <a:ea typeface="Franklin Gothic Book" charset="0"/>
                <a:cs typeface="Franklin Gothic Book" charset="0"/>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zh-CN" altLang="en-US" sz="2400" b="0" i="0" u="none" strike="noStrike" kern="1200" cap="none" spc="0" baseline="0">
              <a:solidFill>
                <a:srgbClr val="404040"/>
              </a:solidFill>
              <a:latin typeface="Franklin Gothic Book" charset="0"/>
              <a:ea typeface="华文中宋" charset="0"/>
              <a:cs typeface="Lucida Sans"/>
            </a:endParaRPr>
          </a:p>
        </p:txBody>
      </p:sp>
    </p:spTree>
    <p:extLst>
      <p:ext uri="{BB962C8B-B14F-4D97-AF65-F5344CB8AC3E}">
        <p14:creationId xmlns:p14="http://schemas.microsoft.com/office/powerpoint/2010/main" xmlns="" val="1032399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文本框"/>
          <p:cNvSpPr>
            <a:spLocks noGrp="1"/>
          </p:cNvSpPr>
          <p:nvPr>
            <p:ph type="title"/>
          </p:nvPr>
        </p:nvSpPr>
        <p:spPr>
          <a:xfrm>
            <a:off x="1463041" y="2766217"/>
            <a:ext cx="9298745" cy="132556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charset="0"/>
              <a:cs typeface="Arial" pitchFamily="34" charset="0"/>
            </a:endParaRPr>
          </a:p>
        </p:txBody>
      </p:sp>
    </p:spTree>
    <p:extLst>
      <p:ext uri="{BB962C8B-B14F-4D97-AF65-F5344CB8AC3E}">
        <p14:creationId xmlns:p14="http://schemas.microsoft.com/office/powerpoint/2010/main" xmlns="" val="1704223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文本框"/>
          <p:cNvSpPr>
            <a:spLocks noGrp="1"/>
          </p:cNvSpPr>
          <p:nvPr>
            <p:ph type="title"/>
          </p:nvPr>
        </p:nvSpPr>
        <p:spPr>
          <a:xfrm>
            <a:off x="849573" y="558468"/>
            <a:ext cx="10515600" cy="132556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charset="0"/>
                <a:cs typeface="Arial" pitchFamily="34" charset="0"/>
              </a:rPr>
              <a:t>OUTLINE</a:t>
            </a:r>
            <a:endParaRPr lang="zh-CN" altLang="en-US" sz="2800" b="1" i="0" u="none" strike="noStrike" kern="1200" cap="all" spc="0" baseline="0">
              <a:solidFill>
                <a:srgbClr val="002060"/>
              </a:solidFill>
              <a:latin typeface="Arial" pitchFamily="34" charset="0"/>
              <a:ea typeface="华文中宋" charset="0"/>
              <a:cs typeface="Arial" pitchFamily="34" charset="0"/>
            </a:endParaRPr>
          </a:p>
        </p:txBody>
      </p:sp>
      <p:sp>
        <p:nvSpPr>
          <p:cNvPr id="37" name="文本框"/>
          <p:cNvSpPr>
            <a:spLocks noGrp="1"/>
          </p:cNvSpPr>
          <p:nvPr>
            <p:ph type="body" idx="1"/>
          </p:nvPr>
        </p:nvSpPr>
        <p:spPr>
          <a:xfrm>
            <a:off x="838200" y="1618937"/>
            <a:ext cx="11019020" cy="523906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Arial" pitchFamily="34" charset="0"/>
                <a:ea typeface="Franklin Gothic Book" charset="0"/>
                <a:cs typeface="Arial" pitchFamily="34" charset="0"/>
              </a:rPr>
              <a:t>  </a:t>
            </a:r>
            <a:endParaRPr lang="en-US" altLang="zh-CN" sz="1700" b="0" i="0" u="none" strike="noStrike" kern="1200" cap="none" spc="0" baseline="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charset="0"/>
                <a:cs typeface="Arial" pitchFamily="34" charset="0"/>
              </a:rPr>
              <a:t>Problem Statement </a:t>
            </a:r>
            <a:r>
              <a:rPr lang="en-US" altLang="zh-CN" sz="2000" b="0" i="0" u="none" strike="noStrike" kern="1200" cap="none" spc="0" baseline="0">
                <a:solidFill>
                  <a:srgbClr val="404040"/>
                </a:solidFill>
                <a:latin typeface="Arial" pitchFamily="34" charset="0"/>
                <a:ea typeface="Franklin Gothic Book" charset="0"/>
                <a:cs typeface="Arial" pitchFamily="34" charset="0"/>
              </a:rPr>
              <a:t>(Should not include solution)</a:t>
            </a:r>
            <a:endParaRPr lang="en-US" altLang="zh-CN" sz="1700" b="0" i="0" u="none" strike="noStrike" kern="1200" cap="none" spc="0" baseline="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charset="0"/>
                <a:cs typeface="Arial" pitchFamily="34" charset="0"/>
              </a:rPr>
              <a:t>Proposed System/Solution</a:t>
            </a:r>
            <a:endParaRPr lang="en-US" altLang="zh-CN" sz="1700" b="0" i="0" u="none" strike="noStrike" kern="1200" cap="none" spc="0" baseline="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charset="0"/>
                <a:cs typeface="Calibri" charset="0"/>
              </a:rPr>
              <a:t>System </a:t>
            </a:r>
            <a:r>
              <a:rPr lang="en-US" altLang="zh-CN" sz="2000" b="1" i="0" u="none" strike="noStrike" kern="1200" cap="none" spc="0" baseline="0">
                <a:solidFill>
                  <a:srgbClr val="404040"/>
                </a:solidFill>
                <a:latin typeface="Arial" pitchFamily="34" charset="0"/>
                <a:ea typeface="Franklin Gothic Book" charset="0"/>
                <a:cs typeface="Franklin Gothic Book" charset="0"/>
              </a:rPr>
              <a:t>Development Approach </a:t>
            </a:r>
            <a:r>
              <a:rPr lang="en-US" altLang="zh-CN" sz="2000" b="0" i="0" u="none" strike="noStrike" kern="1200" cap="none" spc="0" baseline="0">
                <a:solidFill>
                  <a:srgbClr val="404040"/>
                </a:solidFill>
                <a:latin typeface="Arial" pitchFamily="34" charset="0"/>
                <a:ea typeface="Franklin Gothic Book" charset="0"/>
                <a:cs typeface="Franklin Gothic Book" charset="0"/>
              </a:rPr>
              <a:t>(Technology Used) </a:t>
            </a:r>
            <a:endParaRPr lang="en-US" altLang="zh-CN" sz="1700" b="0" i="0" u="none" strike="noStrike" kern="1200" cap="none" spc="0" baseline="0">
              <a:solidFill>
                <a:srgbClr val="404040"/>
              </a:solidFill>
              <a:latin typeface="Arial" pitchFamily="34" charset="0"/>
              <a:ea typeface="Franklin Gothic Book" charset="0"/>
              <a:cs typeface="Franklin Gothic Book"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charset="0"/>
                <a:cs typeface="Franklin Gothic Book" charset="0"/>
              </a:rPr>
              <a:t>Algorithm &amp; Deployment  </a:t>
            </a:r>
            <a:endParaRPr lang="en-US" altLang="zh-CN" sz="1700" b="0" i="0" u="none" strike="noStrike" kern="1200" cap="none" spc="0" baseline="0">
              <a:solidFill>
                <a:srgbClr val="404040"/>
              </a:solidFill>
              <a:latin typeface="Arial" pitchFamily="34" charset="0"/>
              <a:ea typeface="华文中宋" charset="0"/>
              <a:cs typeface="Calibri"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charset="0"/>
                <a:cs typeface="Arial" pitchFamily="34" charset="0"/>
              </a:rPr>
              <a:t>Result (Output Image)</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charset="0"/>
                <a:cs typeface="Arial" pitchFamily="34" charset="0"/>
              </a:rPr>
              <a:t>Conclusion</a:t>
            </a:r>
            <a:endParaRPr lang="en-US" altLang="zh-CN" sz="1700" b="0" i="0" u="none" strike="noStrike" kern="1200" cap="none" spc="0" baseline="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charset="0"/>
                <a:cs typeface="Arial" pitchFamily="34" charset="0"/>
              </a:rPr>
              <a:t>Future Scope</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charset="0"/>
                <a:cs typeface="Arial" pitchFamily="34" charset="0"/>
              </a:rPr>
              <a:t>References</a:t>
            </a:r>
            <a:endParaRPr lang="en-US" altLang="zh-CN" sz="1700" b="0" i="0" u="none" strike="noStrike" kern="1200" cap="none" spc="0" baseline="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pitchFamily="34" charset="0"/>
              <a:ea typeface="华文中宋" charset="0"/>
              <a:cs typeface="Arial" pitchFamily="34" charset="0"/>
            </a:endParaRPr>
          </a:p>
        </p:txBody>
      </p:sp>
    </p:spTree>
    <p:extLst>
      <p:ext uri="{BB962C8B-B14F-4D97-AF65-F5344CB8AC3E}">
        <p14:creationId xmlns:p14="http://schemas.microsoft.com/office/powerpoint/2010/main" xmlns="" val="94850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charset="0"/>
                <a:cs typeface="Arial" pitchFamily="34" charset="0"/>
              </a:rPr>
              <a:t>Problem Statement</a:t>
            </a:r>
            <a:endParaRPr lang="zh-CN" altLang="en-US" sz="4000" b="0" i="0" u="none" strike="noStrike" kern="1200" cap="all" spc="0" baseline="0">
              <a:solidFill>
                <a:srgbClr val="404040"/>
              </a:solidFill>
              <a:latin typeface="Franklin Gothic Demi" charset="0"/>
              <a:ea typeface="华文中宋" charset="0"/>
              <a:cs typeface="Lucida Sans"/>
            </a:endParaRPr>
          </a:p>
        </p:txBody>
      </p:sp>
      <p:sp>
        <p:nvSpPr>
          <p:cNvPr id="39" name="文本框"/>
          <p:cNvSpPr>
            <a:spLocks noGrp="1"/>
          </p:cNvSpPr>
          <p:nvPr>
            <p:ph type="body" idx="1"/>
          </p:nvPr>
        </p:nvSpPr>
        <p:spPr>
          <a:xfrm>
            <a:off x="452403" y="1237632"/>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10000"/>
              </a:lnSpc>
              <a:spcBef>
                <a:spcPct val="20000"/>
              </a:spcBef>
              <a:spcAft>
                <a:spcPts val="600"/>
              </a:spcAft>
              <a:buNone/>
            </a:pPr>
            <a:r>
              <a:rPr lang="en-US" altLang="zh-CN" sz="3200" b="0" i="0" u="none" strike="noStrike" kern="1200" cap="none" spc="0" baseline="0">
                <a:solidFill>
                  <a:srgbClr val="0F0F0F"/>
                </a:solidFill>
                <a:latin typeface="Franklin Gothic Book" charset="0"/>
                <a:ea typeface="Franklin Gothic Book" charset="0"/>
                <a:cs typeface="Franklin Gothic Book" charset="0"/>
              </a:rPr>
              <a:t>Example:</a:t>
            </a:r>
            <a:r>
              <a:rPr lang="en-US" altLang="zh-CN" sz="2800" b="0" i="0" u="none" strike="noStrike" kern="1200" cap="none" spc="0" baseline="0">
                <a:solidFill>
                  <a:srgbClr val="0F0F0F"/>
                </a:solidFill>
                <a:latin typeface="Franklin Gothic Book" charset="0"/>
                <a:ea typeface="Franklin Gothic Book" charset="0"/>
                <a:cs typeface="Franklin Gothic Book" charset="0"/>
              </a:rPr>
              <a:t> </a:t>
            </a:r>
            <a:r>
              <a:rPr lang="en-US" altLang="zh-CN" sz="2400" b="0" i="0" u="none" strike="noStrike" kern="1200" cap="none" spc="0" baseline="0">
                <a:solidFill>
                  <a:srgbClr val="0F0F0F"/>
                </a:solidFill>
                <a:latin typeface="Franklin Gothic Book" charset="0"/>
                <a:ea typeface="Franklin Gothic Book" charset="0"/>
                <a:cs typeface="Franklin Gothic Book" charset="0"/>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US" altLang="zh-CN" sz="2400" b="0" i="0" u="none" strike="noStrike" kern="1200" cap="none" spc="0" baseline="0">
              <a:solidFill>
                <a:srgbClr val="404040"/>
              </a:solidFill>
              <a:latin typeface="Franklin Gothic Book" charset="0"/>
              <a:ea typeface="华文中宋"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charset="0"/>
              <a:ea typeface="华文中宋" charset="0"/>
              <a:cs typeface="Lucida Sans"/>
            </a:endParaRPr>
          </a:p>
        </p:txBody>
      </p:sp>
    </p:spTree>
    <p:extLst>
      <p:ext uri="{BB962C8B-B14F-4D97-AF65-F5344CB8AC3E}">
        <p14:creationId xmlns:p14="http://schemas.microsoft.com/office/powerpoint/2010/main" xmlns="" val="778584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charset="0"/>
                <a:cs typeface="Arial" pitchFamily="34" charset="0"/>
              </a:rPr>
              <a:t>Proposed Solution</a:t>
            </a:r>
            <a:endParaRPr lang="zh-CN" altLang="en-US" sz="4000" b="0" i="0" u="none" strike="noStrike" kern="1200" cap="all" spc="0" baseline="0">
              <a:solidFill>
                <a:srgbClr val="404040"/>
              </a:solidFill>
              <a:latin typeface="Franklin Gothic Demi" charset="0"/>
              <a:ea typeface="华文中宋" charset="0"/>
              <a:cs typeface="Lucida Sans"/>
            </a:endParaRPr>
          </a:p>
        </p:txBody>
      </p:sp>
      <p:sp>
        <p:nvSpPr>
          <p:cNvPr id="41" name="文本框"/>
          <p:cNvSpPr>
            <a:spLocks noGrp="1"/>
          </p:cNvSpPr>
          <p:nvPr>
            <p:ph type="body" idx="1"/>
          </p:nvPr>
        </p:nvSpPr>
        <p:spPr>
          <a:xfrm>
            <a:off x="441671" y="1087378"/>
            <a:ext cx="11613485" cy="5563973"/>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200" b="1" i="0" u="none" strike="noStrike" kern="1200" cap="none" spc="0" baseline="0">
              <a:solidFill>
                <a:srgbClr val="404040"/>
              </a:solidFill>
              <a:latin typeface="Calibri" charset="0"/>
              <a:ea typeface="华文中宋" charset="0"/>
              <a:cs typeface="Calibri"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US" altLang="zh-CN" sz="1200" b="1" i="0" u="none" strike="noStrike" kern="1200" cap="none" spc="0" baseline="0">
              <a:solidFill>
                <a:srgbClr val="404040"/>
              </a:solidFill>
              <a:latin typeface="Calibri" charset="0"/>
              <a:ea typeface="华文中宋" charset="0"/>
              <a:cs typeface="Calibri"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Data Collection:</a:t>
            </a:r>
            <a:endParaRPr lang="en-US" altLang="zh-CN" sz="1200" b="1" i="0" u="none" strike="noStrike" kern="1200" cap="none" spc="0" baseline="0">
              <a:solidFill>
                <a:srgbClr val="404040"/>
              </a:solidFill>
              <a:latin typeface="Calibri" charset="0"/>
              <a:ea typeface="华文中宋" charset="0"/>
              <a:cs typeface="Calibri" charset="0"/>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Gather historical data on bike rentals, including time, date, location, and other relevant factors.</a:t>
            </a:r>
            <a:endParaRPr lang="en-US" altLang="zh-CN" sz="1200" b="1" i="0" u="none" strike="noStrike" kern="1200" cap="none" spc="0" baseline="0">
              <a:solidFill>
                <a:srgbClr val="404040"/>
              </a:solidFill>
              <a:latin typeface="Calibri" charset="0"/>
              <a:ea typeface="华文中宋" charset="0"/>
              <a:cs typeface="Calibri" charset="0"/>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Utilize real-time data sources, such as weather conditions, events, and holidays, to enhance prediction accuracy.</a:t>
            </a:r>
            <a:endParaRPr lang="en-US" altLang="zh-CN" sz="1200" b="1" i="0" u="none" strike="noStrike" kern="1200" cap="none" spc="0" baseline="0">
              <a:solidFill>
                <a:srgbClr val="404040"/>
              </a:solidFill>
              <a:latin typeface="Calibri" charset="0"/>
              <a:ea typeface="华文中宋" charset="0"/>
              <a:cs typeface="Calibri"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Data Preprocessing:</a:t>
            </a:r>
            <a:endParaRPr lang="en-US" altLang="zh-CN" sz="1200" b="1" i="0" u="none" strike="noStrike" kern="1200" cap="none" spc="0" baseline="0">
              <a:solidFill>
                <a:srgbClr val="404040"/>
              </a:solidFill>
              <a:latin typeface="Calibri" charset="0"/>
              <a:ea typeface="华文中宋" charset="0"/>
              <a:cs typeface="Calibri" charset="0"/>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Clean and preprocess the collected data to handle missing values, outliers, and inconsistencies.</a:t>
            </a:r>
            <a:endParaRPr lang="en-US" altLang="zh-CN" sz="1200" b="1" i="0" u="none" strike="noStrike" kern="1200" cap="none" spc="0" baseline="0">
              <a:solidFill>
                <a:srgbClr val="404040"/>
              </a:solidFill>
              <a:latin typeface="Calibri" charset="0"/>
              <a:ea typeface="华文中宋" charset="0"/>
              <a:cs typeface="Calibri" charset="0"/>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Feature engineering to extract relevant features from the data that might impact bike demand.</a:t>
            </a:r>
            <a:endParaRPr lang="en-US" altLang="zh-CN" sz="1200" b="1" i="0" u="none" strike="noStrike" kern="1200" cap="none" spc="0" baseline="0">
              <a:solidFill>
                <a:srgbClr val="404040"/>
              </a:solidFill>
              <a:latin typeface="Calibri" charset="0"/>
              <a:ea typeface="华文中宋" charset="0"/>
              <a:cs typeface="Calibri"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Machine Learning Algorithm:</a:t>
            </a:r>
            <a:endParaRPr lang="en-US" altLang="zh-CN" sz="1200" b="1" i="0" u="none" strike="noStrike" kern="1200" cap="none" spc="0" baseline="0">
              <a:solidFill>
                <a:srgbClr val="404040"/>
              </a:solidFill>
              <a:latin typeface="Calibri" charset="0"/>
              <a:ea typeface="华文中宋" charset="0"/>
              <a:cs typeface="Calibri" charset="0"/>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Implement a machine learning algorithm, such as a time-series forecasting model (e.g., ARIMA, SARIMA, or LSTM), to predict bike counts based on historical patterns.</a:t>
            </a:r>
            <a:endParaRPr lang="en-US" altLang="zh-CN" sz="1200" b="1" i="0" u="none" strike="noStrike" kern="1200" cap="none" spc="0" baseline="0">
              <a:solidFill>
                <a:srgbClr val="404040"/>
              </a:solidFill>
              <a:latin typeface="Calibri" charset="0"/>
              <a:ea typeface="华文中宋" charset="0"/>
              <a:cs typeface="Calibri" charset="0"/>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Consider incorporating other factors like weather conditions, day of the week, and special events to improve prediction accuracy.</a:t>
            </a:r>
            <a:endParaRPr lang="en-US" altLang="zh-CN" sz="1200" b="1" i="0" u="none" strike="noStrike" kern="1200" cap="none" spc="0" baseline="0">
              <a:solidFill>
                <a:srgbClr val="404040"/>
              </a:solidFill>
              <a:latin typeface="Calibri" charset="0"/>
              <a:ea typeface="华文中宋" charset="0"/>
              <a:cs typeface="Calibri"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Deployment:</a:t>
            </a:r>
            <a:endParaRPr lang="en-US" altLang="zh-CN" sz="1200" b="1" i="0" u="none" strike="noStrike" kern="1200" cap="none" spc="0" baseline="0">
              <a:solidFill>
                <a:srgbClr val="404040"/>
              </a:solidFill>
              <a:latin typeface="Calibri" charset="0"/>
              <a:ea typeface="华文中宋" charset="0"/>
              <a:cs typeface="Calibri" charset="0"/>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Develop a user-friendly interface or application that provides real-time predictions for bike counts at different hours.</a:t>
            </a:r>
            <a:endParaRPr lang="en-US" altLang="zh-CN" sz="1200" b="1" i="0" u="none" strike="noStrike" kern="1200" cap="none" spc="0" baseline="0">
              <a:solidFill>
                <a:srgbClr val="404040"/>
              </a:solidFill>
              <a:latin typeface="Calibri" charset="0"/>
              <a:ea typeface="华文中宋" charset="0"/>
              <a:cs typeface="Calibri" charset="0"/>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Deploy the solution on a scalable and reliable platform, considering factors like server infrastructure, response time, and user accessibility.</a:t>
            </a:r>
            <a:endParaRPr lang="en-US" altLang="zh-CN" sz="1200" b="1" i="0" u="none" strike="noStrike" kern="1200" cap="none" spc="0" baseline="0">
              <a:solidFill>
                <a:srgbClr val="404040"/>
              </a:solidFill>
              <a:latin typeface="Calibri" charset="0"/>
              <a:ea typeface="华文中宋" charset="0"/>
              <a:cs typeface="Calibri"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Evaluation:</a:t>
            </a:r>
            <a:endParaRPr lang="en-US" altLang="zh-CN" sz="1200" b="1" i="0" u="none" strike="noStrike" kern="1200" cap="none" spc="0" baseline="0">
              <a:solidFill>
                <a:srgbClr val="404040"/>
              </a:solidFill>
              <a:latin typeface="Calibri" charset="0"/>
              <a:ea typeface="华文中宋" charset="0"/>
              <a:cs typeface="Calibri" charset="0"/>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Assess the model's performance using appropriate metrics such as Mean Absolute Error (MAE), Root Mean Squared Error (RMSE), or other relevant metrics.</a:t>
            </a:r>
            <a:endParaRPr lang="en-US" altLang="zh-CN" sz="1200" b="1" i="0" u="none" strike="noStrike" kern="1200" cap="none" spc="0" baseline="0">
              <a:solidFill>
                <a:srgbClr val="404040"/>
              </a:solidFill>
              <a:latin typeface="Calibri" charset="0"/>
              <a:ea typeface="华文中宋" charset="0"/>
              <a:cs typeface="Calibri" charset="0"/>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Fine-tune the model based on feedback and continuous monitoring of prediction accuracy.</a:t>
            </a:r>
            <a:endParaRPr lang="en-US" altLang="zh-CN" sz="1200" b="1" i="0" u="none" strike="noStrike" kern="1200" cap="none" spc="0" baseline="0">
              <a:solidFill>
                <a:srgbClr val="404040"/>
              </a:solidFill>
              <a:latin typeface="Calibri" charset="0"/>
              <a:ea typeface="华文中宋" charset="0"/>
              <a:cs typeface="Lucida Sans"/>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charset="0"/>
                <a:ea typeface="Franklin Gothic Book" charset="0"/>
                <a:cs typeface="Franklin Gothic Book" charset="0"/>
              </a:rPr>
              <a:t>Result:</a:t>
            </a:r>
            <a:endParaRPr lang="en-US" altLang="zh-CN" sz="1200" b="0" i="0" u="none" strike="noStrike" kern="1200" cap="none" spc="0" baseline="0">
              <a:solidFill>
                <a:srgbClr val="404040"/>
              </a:solidFill>
              <a:latin typeface="Franklin Gothic Book" charset="0"/>
              <a:ea typeface="华文中宋" charset="0"/>
              <a:cs typeface="Lucida Sans"/>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charset="0"/>
              <a:ea typeface="华文中宋" charset="0"/>
              <a:cs typeface="Lucida Sans"/>
            </a:endParaRPr>
          </a:p>
        </p:txBody>
      </p:sp>
    </p:spTree>
    <p:extLst>
      <p:ext uri="{BB962C8B-B14F-4D97-AF65-F5344CB8AC3E}">
        <p14:creationId xmlns:p14="http://schemas.microsoft.com/office/powerpoint/2010/main" xmlns="" val="490389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文本框"/>
          <p:cNvSpPr>
            <a:spLocks noGrp="1"/>
          </p:cNvSpPr>
          <p:nvPr>
            <p:ph type="title"/>
          </p:nvPr>
        </p:nvSpPr>
        <p:spPr>
          <a:xfrm>
            <a:off x="581192" y="662572"/>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System  Approach</a:t>
            </a:r>
            <a:endParaRPr lang="zh-CN" altLang="en-US" sz="4000" b="0" i="0" u="none" strike="noStrike" kern="1200" cap="all" spc="0" baseline="0">
              <a:solidFill>
                <a:schemeClr val="accent1"/>
              </a:solidFill>
              <a:latin typeface="Calibri Light" charset="0"/>
              <a:ea typeface="华文中宋" charset="0"/>
              <a:cs typeface="Calibri Light" charset="0"/>
            </a:endParaRPr>
          </a:p>
        </p:txBody>
      </p:sp>
      <p:sp>
        <p:nvSpPr>
          <p:cNvPr id="43"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10000"/>
              </a:lnSpc>
              <a:spcBef>
                <a:spcPct val="20000"/>
              </a:spcBef>
              <a:spcAft>
                <a:spcPts val="600"/>
              </a:spcAft>
              <a:buNone/>
            </a:pPr>
            <a:r>
              <a:rPr lang="en-US" altLang="zh-CN" sz="1800" b="1" i="0" u="none" strike="noStrike" kern="1200" cap="none" spc="0" baseline="0">
                <a:solidFill>
                  <a:srgbClr val="0F0F0F"/>
                </a:solidFill>
                <a:latin typeface="Franklin Gothic Book" charset="0"/>
                <a:ea typeface="Franklin Gothic Book" charset="0"/>
                <a:cs typeface="Franklin Gothic Book" charset="0"/>
              </a:rPr>
              <a:t>The "System Approach" section outlines the overall strategy and methodology for developing and implementing the rental bike prediction system. Here's a suggested structure for this section:</a:t>
            </a:r>
            <a:endParaRPr lang="en-US" altLang="zh-CN" sz="1700" b="0" i="0" u="none" strike="noStrike" kern="1200" cap="none" spc="0" baseline="0">
              <a:solidFill>
                <a:srgbClr val="404040"/>
              </a:solidFill>
              <a:latin typeface="Franklin Gothic Book" charset="0"/>
              <a:ea typeface="华文中宋"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0F0F0F"/>
                </a:solidFill>
                <a:latin typeface="Franklin Gothic Book" charset="0"/>
                <a:ea typeface="华文中宋" charset="0"/>
                <a:cs typeface="Lucida Sans"/>
              </a:rPr>
              <a:t>System requirements</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0F0F0F"/>
                </a:solidFill>
                <a:latin typeface="Franklin Gothic Book" charset="0"/>
                <a:ea typeface="华文中宋" charset="0"/>
                <a:cs typeface="Lucida Sans"/>
              </a:rPr>
              <a:t>Library required to build the model</a:t>
            </a:r>
            <a:endParaRPr lang="zh-CN" altLang="en-US" sz="1800" b="1" i="0" u="none" strike="noStrike" kern="1200" cap="none" spc="0" baseline="0">
              <a:solidFill>
                <a:srgbClr val="0F0F0F"/>
              </a:solidFill>
              <a:latin typeface="Franklin Gothic Book" charset="0"/>
              <a:ea typeface="华文中宋" charset="0"/>
              <a:cs typeface="Lucida Sans"/>
            </a:endParaRPr>
          </a:p>
        </p:txBody>
      </p:sp>
    </p:spTree>
    <p:extLst>
      <p:ext uri="{BB962C8B-B14F-4D97-AF65-F5344CB8AC3E}">
        <p14:creationId xmlns:p14="http://schemas.microsoft.com/office/powerpoint/2010/main" xmlns="" val="2049021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Algorithm &amp; Deployment</a:t>
            </a:r>
            <a:endParaRPr lang="zh-CN" altLang="en-US" sz="2500" b="0" i="0" u="none" strike="noStrike" kern="1200" cap="all" spc="0" baseline="0">
              <a:solidFill>
                <a:srgbClr val="404040"/>
              </a:solidFill>
              <a:latin typeface="Franklin Gothic Demi" charset="0"/>
              <a:ea typeface="华文中宋" charset="0"/>
              <a:cs typeface="Lucida Sans"/>
            </a:endParaRPr>
          </a:p>
        </p:txBody>
      </p:sp>
      <p:sp>
        <p:nvSpPr>
          <p:cNvPr id="45"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charset="0"/>
                <a:ea typeface="Franklin Gothic Book" charset="0"/>
                <a:cs typeface="Franklin Gothic Book" charset="0"/>
              </a:rPr>
              <a:t>In the Algorithm section, describe the machine learning algorithm chosen for predicting bike counts. Here's an example structure for this section:</a:t>
            </a:r>
            <a:endParaRPr lang="en-US" altLang="zh-CN" sz="1400" b="0" i="0" u="none" strike="noStrike" kern="1200" cap="none" spc="0" baseline="0">
              <a:solidFill>
                <a:srgbClr val="404040"/>
              </a:solidFill>
              <a:latin typeface="Franklin Gothic Book" charset="0"/>
              <a:ea typeface="华文中宋"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charset="0"/>
                <a:ea typeface="Franklin Gothic Book" charset="0"/>
                <a:cs typeface="Franklin Gothic Book" charset="0"/>
              </a:rPr>
              <a:t>Algorithm Selection:</a:t>
            </a:r>
            <a:endParaRPr lang="en-US" altLang="zh-CN" sz="1400" b="0" i="0" u="none" strike="noStrike" kern="1200" cap="none" spc="0" baseline="0">
              <a:solidFill>
                <a:srgbClr val="404040"/>
              </a:solidFill>
              <a:latin typeface="Franklin Gothic Book" charset="0"/>
              <a:ea typeface="华文中宋" charset="0"/>
              <a:cs typeface="Lucida Sans"/>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charset="0"/>
                <a:ea typeface="Franklin Gothic Book" charset="0"/>
                <a:cs typeface="Franklin Gothic Book" charset="0"/>
              </a:rPr>
              <a:t>Provide a brief overview of the chosen algorithm (e.g., time-series forecasting model, like ARIMA or LSTM) and justify its selection based on the problem statement and data characteristics.</a:t>
            </a:r>
            <a:endParaRPr lang="en-US" altLang="zh-CN" sz="1400" b="0" i="0" u="none" strike="noStrike" kern="1200" cap="none" spc="0" baseline="0">
              <a:solidFill>
                <a:srgbClr val="404040"/>
              </a:solidFill>
              <a:latin typeface="Franklin Gothic Book" charset="0"/>
              <a:ea typeface="华文中宋"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charset="0"/>
                <a:ea typeface="Franklin Gothic Book" charset="0"/>
                <a:cs typeface="Franklin Gothic Book" charset="0"/>
              </a:rPr>
              <a:t>Data Input:</a:t>
            </a:r>
            <a:endParaRPr lang="en-US" altLang="zh-CN" sz="1400" b="0" i="0" u="none" strike="noStrike" kern="1200" cap="none" spc="0" baseline="0">
              <a:solidFill>
                <a:srgbClr val="404040"/>
              </a:solidFill>
              <a:latin typeface="Franklin Gothic Book" charset="0"/>
              <a:ea typeface="华文中宋" charset="0"/>
              <a:cs typeface="Lucida Sans"/>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charset="0"/>
                <a:ea typeface="Franklin Gothic Book" charset="0"/>
                <a:cs typeface="Franklin Gothic Book" charset="0"/>
              </a:rPr>
              <a:t>Specify the input features used by the algorithm, such as historical bike rental data, weather conditions, day of the week, and any other relevant factors.</a:t>
            </a:r>
            <a:endParaRPr lang="en-US" altLang="zh-CN" sz="1400" b="0" i="0" u="none" strike="noStrike" kern="1200" cap="none" spc="0" baseline="0">
              <a:solidFill>
                <a:srgbClr val="404040"/>
              </a:solidFill>
              <a:latin typeface="Franklin Gothic Book" charset="0"/>
              <a:ea typeface="华文中宋"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charset="0"/>
                <a:ea typeface="Franklin Gothic Book" charset="0"/>
                <a:cs typeface="Franklin Gothic Book" charset="0"/>
              </a:rPr>
              <a:t>Training Process:</a:t>
            </a:r>
            <a:endParaRPr lang="en-US" altLang="zh-CN" sz="1400" b="0" i="0" u="none" strike="noStrike" kern="1200" cap="none" spc="0" baseline="0">
              <a:solidFill>
                <a:srgbClr val="404040"/>
              </a:solidFill>
              <a:latin typeface="Franklin Gothic Book" charset="0"/>
              <a:ea typeface="华文中宋" charset="0"/>
              <a:cs typeface="Lucida Sans"/>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charset="0"/>
                <a:ea typeface="Franklin Gothic Book" charset="0"/>
                <a:cs typeface="Franklin Gothic Book" charset="0"/>
              </a:rPr>
              <a:t>Explain how the algorithm is trained using historical data. Highlight any specific considerations or techniques employed, such as cross-validation or hyperparameter tuning.</a:t>
            </a:r>
            <a:endParaRPr lang="en-US" altLang="zh-CN" sz="1400" b="0" i="0" u="none" strike="noStrike" kern="1200" cap="none" spc="0" baseline="0">
              <a:solidFill>
                <a:srgbClr val="404040"/>
              </a:solidFill>
              <a:latin typeface="Franklin Gothic Book" charset="0"/>
              <a:ea typeface="华文中宋"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charset="0"/>
                <a:ea typeface="Franklin Gothic Book" charset="0"/>
                <a:cs typeface="Franklin Gothic Book" charset="0"/>
              </a:rPr>
              <a:t>Prediction Process:</a:t>
            </a:r>
            <a:endParaRPr lang="en-US" altLang="zh-CN" sz="1400" b="0" i="0" u="none" strike="noStrike" kern="1200" cap="none" spc="0" baseline="0">
              <a:solidFill>
                <a:srgbClr val="404040"/>
              </a:solidFill>
              <a:latin typeface="Franklin Gothic Book" charset="0"/>
              <a:ea typeface="华文中宋" charset="0"/>
              <a:cs typeface="Lucida Sans"/>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charset="0"/>
                <a:ea typeface="Franklin Gothic Book" charset="0"/>
                <a:cs typeface="Franklin Gothic Book" charset="0"/>
              </a:rPr>
              <a:t>Detail how the trained algorithm makes predictions for future bike counts. Discuss any real-time data inputs considered during the prediction phase.</a:t>
            </a:r>
            <a:endParaRPr lang="en-US" altLang="zh-CN" sz="1400" b="0" i="0" u="none" strike="noStrike" kern="1200" cap="none" spc="0" baseline="0">
              <a:solidFill>
                <a:srgbClr val="404040"/>
              </a:solidFill>
              <a:latin typeface="Franklin Gothic Book" charset="0"/>
              <a:ea typeface="华文中宋"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charset="0"/>
              <a:ea typeface="华文中宋" charset="0"/>
              <a:cs typeface="Lucida Sans"/>
            </a:endParaRPr>
          </a:p>
        </p:txBody>
      </p:sp>
    </p:spTree>
    <p:extLst>
      <p:ext uri="{BB962C8B-B14F-4D97-AF65-F5344CB8AC3E}">
        <p14:creationId xmlns:p14="http://schemas.microsoft.com/office/powerpoint/2010/main" xmlns="" val="967021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Result</a:t>
            </a:r>
            <a:endParaRPr lang="zh-CN" altLang="en-US" sz="2500" b="0" i="0" u="none" strike="noStrike" kern="1200" cap="all" spc="0" baseline="0">
              <a:solidFill>
                <a:srgbClr val="404040"/>
              </a:solidFill>
              <a:latin typeface="Franklin Gothic Demi" charset="0"/>
              <a:ea typeface="华文中宋" charset="0"/>
              <a:cs typeface="Lucida Sans"/>
            </a:endParaRPr>
          </a:p>
        </p:txBody>
      </p:sp>
      <p:sp>
        <p:nvSpPr>
          <p:cNvPr id="47"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10000"/>
              </a:lnSpc>
              <a:spcBef>
                <a:spcPct val="20000"/>
              </a:spcBef>
              <a:spcAft>
                <a:spcPts val="600"/>
              </a:spcAft>
              <a:buNone/>
            </a:pPr>
            <a:r>
              <a:rPr lang="en-US" altLang="zh-CN" sz="2400" b="0" i="0" u="none" strike="noStrike" kern="1200" cap="none" spc="0" baseline="0">
                <a:solidFill>
                  <a:srgbClr val="0F0F0F"/>
                </a:solidFill>
                <a:latin typeface="Franklin Gothic Book" charset="0"/>
                <a:ea typeface="Franklin Gothic Book" charset="0"/>
                <a:cs typeface="Franklin Gothic Book" charset="0"/>
              </a:rPr>
              <a:t>Present the results of the machine learning model in terms of its accuracy and effectiveness in predicting bike counts. Include visualizations and comparisons between predicted and actual counts to highlight the model's performance.</a:t>
            </a:r>
            <a:endParaRPr lang="zh-CN" altLang="en-US" sz="2400" b="0" i="0" u="none" strike="noStrike" kern="1200" cap="none" spc="0" baseline="0">
              <a:solidFill>
                <a:srgbClr val="404040"/>
              </a:solidFill>
              <a:latin typeface="Franklin Gothic Book" charset="0"/>
              <a:ea typeface="华文中宋" charset="0"/>
              <a:cs typeface="Lucida Sans"/>
            </a:endParaRPr>
          </a:p>
        </p:txBody>
      </p:sp>
    </p:spTree>
    <p:extLst>
      <p:ext uri="{BB962C8B-B14F-4D97-AF65-F5344CB8AC3E}">
        <p14:creationId xmlns:p14="http://schemas.microsoft.com/office/powerpoint/2010/main" xmlns="" val="1203389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Conclusion</a:t>
            </a:r>
            <a:endParaRPr lang="zh-CN" altLang="en-US" sz="2500" b="0" i="0" u="none" strike="noStrike" kern="1200" cap="all" spc="0" baseline="0">
              <a:solidFill>
                <a:srgbClr val="404040"/>
              </a:solidFill>
              <a:latin typeface="Franklin Gothic Demi" charset="0"/>
              <a:ea typeface="华文中宋" charset="0"/>
              <a:cs typeface="Lucida Sans"/>
            </a:endParaRPr>
          </a:p>
        </p:txBody>
      </p:sp>
      <p:sp>
        <p:nvSpPr>
          <p:cNvPr id="49"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0F0F0F"/>
                </a:solidFill>
                <a:latin typeface="Franklin Gothic Book" charset="0"/>
                <a:ea typeface="Franklin Gothic Book" charset="0"/>
                <a:cs typeface="Franklin Gothic Book" charset="0"/>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zh-CN" altLang="en-US" sz="2000" b="0" i="0" u="none" strike="noStrike" kern="1200" cap="none" spc="0" baseline="0">
              <a:solidFill>
                <a:srgbClr val="404040"/>
              </a:solidFill>
              <a:latin typeface="Franklin Gothic Book" charset="0"/>
              <a:ea typeface="华文中宋" charset="0"/>
              <a:cs typeface="Lucida Sans"/>
            </a:endParaRPr>
          </a:p>
        </p:txBody>
      </p:sp>
    </p:spTree>
    <p:extLst>
      <p:ext uri="{BB962C8B-B14F-4D97-AF65-F5344CB8AC3E}">
        <p14:creationId xmlns:p14="http://schemas.microsoft.com/office/powerpoint/2010/main" xmlns="" val="427168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10000"/>
              </a:lnSpc>
              <a:spcBef>
                <a:spcPct val="20000"/>
              </a:spcBef>
              <a:spcAft>
                <a:spcPts val="600"/>
              </a:spcAft>
              <a:buNone/>
            </a:pPr>
            <a:endParaRPr lang="en-US" altLang="zh-CN" sz="2000" b="1" i="0" u="none" strike="noStrike" kern="1200" cap="none" spc="0" baseline="0">
              <a:solidFill>
                <a:srgbClr val="404040"/>
              </a:solidFill>
              <a:latin typeface="Franklin Gothic Book" charset="0"/>
              <a:ea typeface="华文中宋"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Franklin Gothic Book" charset="0"/>
                <a:ea typeface="Franklin Gothic Book" charset="0"/>
                <a:cs typeface="Franklin Gothic Book" charset="0"/>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altLang="zh-CN" sz="2000" b="0" i="0" u="none" strike="noStrike" kern="1200" cap="none" spc="0" baseline="0">
              <a:solidFill>
                <a:srgbClr val="404040"/>
              </a:solidFill>
              <a:latin typeface="Franklin Gothic Book" charset="0"/>
              <a:ea typeface="华文中宋"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charset="0"/>
              <a:ea typeface="华文中宋" charset="0"/>
              <a:cs typeface="Lucida Sans"/>
            </a:endParaRPr>
          </a:p>
        </p:txBody>
      </p:sp>
      <p:sp>
        <p:nvSpPr>
          <p:cNvPr id="51" name="矩形"/>
          <p:cNvSpPr>
            <a:spLocks/>
          </p:cNvSpPr>
          <p:nvPr/>
        </p:nvSpPr>
        <p:spPr>
          <a:xfrm>
            <a:off x="535670" y="844659"/>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华文中宋" charset="0"/>
                <a:cs typeface="Arial" pitchFamily="34" charset="0"/>
              </a:rPr>
              <a:t>Future scope</a:t>
            </a:r>
            <a:endParaRPr lang="zh-CN" altLang="en-US" sz="3300" b="1" i="0" u="none" strike="noStrike" kern="1200" cap="all" spc="0" baseline="0">
              <a:solidFill>
                <a:schemeClr val="accent1"/>
              </a:solidFill>
              <a:latin typeface="Arial" pitchFamily="34" charset="0"/>
              <a:ea typeface="华文中宋" charset="0"/>
              <a:cs typeface="Arial" pitchFamily="34" charset="0"/>
            </a:endParaRPr>
          </a:p>
        </p:txBody>
      </p:sp>
    </p:spTree>
    <p:extLst>
      <p:ext uri="{BB962C8B-B14F-4D97-AF65-F5344CB8AC3E}">
        <p14:creationId xmlns:p14="http://schemas.microsoft.com/office/powerpoint/2010/main" xmlns="" val="2016711196"/>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12</TotalTime>
  <Words>679</Words>
  <Application>Yozo_Office</Application>
  <PresentationFormat>Custom</PresentationFormat>
  <Paragraphs>72</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26</cp:revision>
  <dcterms:created xsi:type="dcterms:W3CDTF">2021-05-26T16:50:10Z</dcterms:created>
  <dcterms:modified xsi:type="dcterms:W3CDTF">2024-04-09T09:14:54Z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