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0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image" Target="../media/image14.jpeg"/><Relationship Id="rId6" Type="http://schemas.openxmlformats.org/officeDocument/2006/relationships/image" Target="../media/image15.jpeg"/><Relationship Id="rId7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2819399" y="833437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7886699" y="5848349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490661" y="575944"/>
            <a:ext cx="7629525" cy="829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ITC Symbol Std Medium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ITC Symbol Std Medium"/>
              </a:rPr>
            </a:br>
            <a:endParaRPr b="1" dirty="0" spc="15">
              <a:latin typeface="ITC Symbol Std Medium"/>
            </a:endParaRPr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260" y="2510471"/>
            <a:ext cx="9267737" cy="36474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800" lang="en-US">
                <a:latin typeface="Times NR MT Pro"/>
              </a:rPr>
              <a:t>STUDENT NAME: </a:t>
            </a:r>
            <a:r>
              <a:rPr b="1" dirty="0" sz="2800" lang="en-US">
                <a:latin typeface="Times NR MT Pro"/>
              </a:rPr>
              <a:t>G</a:t>
            </a:r>
            <a:r>
              <a:rPr b="1" dirty="0" sz="2800" lang="en-US">
                <a:latin typeface="Times NR MT Pro"/>
              </a:rPr>
              <a:t>A</a:t>
            </a:r>
            <a:r>
              <a:rPr b="1" dirty="0" sz="2800" lang="en-US">
                <a:latin typeface="Times NR MT Pro"/>
              </a:rPr>
              <a:t>Y</a:t>
            </a:r>
            <a:r>
              <a:rPr b="1" dirty="0" sz="2800" lang="en-US">
                <a:latin typeface="Times NR MT Pro"/>
              </a:rPr>
              <a:t>A</a:t>
            </a:r>
            <a:r>
              <a:rPr b="1" dirty="0" sz="2800" lang="en-US">
                <a:latin typeface="Times NR MT Pro"/>
              </a:rPr>
              <a:t>T</a:t>
            </a:r>
            <a:r>
              <a:rPr b="1" dirty="0" sz="2800" lang="en-US">
                <a:latin typeface="Times NR MT Pro"/>
              </a:rPr>
              <a:t>H</a:t>
            </a:r>
            <a:r>
              <a:rPr b="1" dirty="0" sz="2800" lang="en-US">
                <a:latin typeface="Times NR MT Pro"/>
              </a:rPr>
              <a:t>R</a:t>
            </a:r>
            <a:r>
              <a:rPr b="1" dirty="0" sz="2800" lang="en-US">
                <a:latin typeface="Times NR MT Pro"/>
              </a:rPr>
              <a:t>I</a:t>
            </a:r>
            <a:r>
              <a:rPr b="1" dirty="0" sz="2800" lang="en-US">
                <a:latin typeface="Times NR MT Pro"/>
              </a:rPr>
              <a:t> </a:t>
            </a:r>
            <a:r>
              <a:rPr b="1" dirty="0" sz="2800" lang="en-US">
                <a:latin typeface="Times NR MT Pro"/>
              </a:rPr>
              <a:t>S</a:t>
            </a:r>
            <a:r>
              <a:rPr b="1" dirty="0" sz="2800" lang="en-US">
                <a:latin typeface="Times NR MT Pro"/>
              </a:rPr>
              <a:t> </a:t>
            </a:r>
            <a:r>
              <a:rPr b="1" dirty="0" sz="2800" lang="en-US">
                <a:latin typeface="Times NR MT Pro"/>
              </a:rPr>
              <a:t>K</a:t>
            </a:r>
            <a:endParaRPr b="1" sz="3200">
              <a:latin typeface="Times NR MT Pro"/>
            </a:endParaRPr>
          </a:p>
          <a:p>
            <a:r>
              <a:rPr b="1" dirty="0" sz="2800" lang="en-US">
                <a:latin typeface="Times NR MT Pro"/>
              </a:rPr>
              <a:t>REGISTER NO AND NMID: </a:t>
            </a:r>
            <a:r>
              <a:rPr b="1" dirty="0" sz="2800" lang="en-US">
                <a:latin typeface="Times NR MT Pro"/>
              </a:rPr>
              <a:t>2</a:t>
            </a:r>
            <a:r>
              <a:rPr b="1" dirty="0" sz="2800" lang="en-US">
                <a:latin typeface="Times NR MT Pro"/>
              </a:rPr>
              <a:t>0</a:t>
            </a:r>
            <a:r>
              <a:rPr b="1" dirty="0" sz="2800" lang="en-US">
                <a:latin typeface="Times NR MT Pro"/>
              </a:rPr>
              <a:t>2</a:t>
            </a:r>
            <a:r>
              <a:rPr b="1" dirty="0" sz="2800" lang="en-US">
                <a:latin typeface="Times NR MT Pro"/>
              </a:rPr>
              <a:t>4</a:t>
            </a:r>
            <a:r>
              <a:rPr b="1" dirty="0" sz="2800" lang="en-US">
                <a:latin typeface="Times NR MT Pro"/>
              </a:rPr>
              <a:t>2</a:t>
            </a:r>
            <a:r>
              <a:rPr b="1" dirty="0" sz="2800" lang="en-US">
                <a:latin typeface="Times NR MT Pro"/>
              </a:rPr>
              <a:t>2</a:t>
            </a:r>
            <a:r>
              <a:rPr b="1" dirty="0" sz="2800" lang="en-US">
                <a:latin typeface="Times NR MT Pro"/>
              </a:rPr>
              <a:t>k</a:t>
            </a:r>
            <a:r>
              <a:rPr b="1" dirty="0" sz="2800" lang="en-US">
                <a:latin typeface="Times NR MT Pro"/>
              </a:rPr>
              <a:t>0</a:t>
            </a:r>
            <a:r>
              <a:rPr b="1" dirty="0" sz="2800" lang="en-US">
                <a:latin typeface="Times NR MT Pro"/>
              </a:rPr>
              <a:t>4</a:t>
            </a:r>
            <a:r>
              <a:rPr b="1" dirty="0" sz="2800" lang="en-US">
                <a:latin typeface="Times NR MT Pro"/>
              </a:rPr>
              <a:t>7</a:t>
            </a:r>
            <a:r>
              <a:rPr b="1" dirty="0" sz="2800" lang="en-US">
                <a:latin typeface="Times NR MT Pro"/>
              </a:rPr>
              <a:t>9</a:t>
            </a:r>
            <a:r>
              <a:rPr b="1" dirty="0" sz="2800" lang="en-US">
                <a:latin typeface="Times NR MT Pro"/>
              </a:rPr>
              <a:t> </a:t>
            </a:r>
            <a:r>
              <a:rPr b="1" dirty="0" sz="2800" lang="en-US">
                <a:latin typeface="Times NR MT Pro"/>
              </a:rPr>
              <a:t>A</a:t>
            </a:r>
            <a:r>
              <a:rPr b="1" dirty="0" sz="2800" lang="en-US">
                <a:latin typeface="Times NR MT Pro"/>
              </a:rPr>
              <a:t>N</a:t>
            </a:r>
            <a:r>
              <a:rPr b="1" dirty="0" sz="2800" lang="en-US">
                <a:latin typeface="Times NR MT Pro"/>
              </a:rPr>
              <a:t>D</a:t>
            </a:r>
            <a:r>
              <a:rPr b="1" dirty="0" sz="2800" lang="en-US">
                <a:latin typeface="Times NR MT Pro"/>
              </a:rPr>
              <a:t> </a:t>
            </a:r>
            <a:r>
              <a:rPr b="1" dirty="0" sz="2800" lang="en-US">
                <a:latin typeface="Times NR MT Pro"/>
              </a:rPr>
              <a:t>a</a:t>
            </a:r>
            <a:r>
              <a:rPr b="1" dirty="0" sz="2800" lang="en-US">
                <a:latin typeface="Times NR MT Pro"/>
              </a:rPr>
              <a:t>s</a:t>
            </a:r>
            <a:r>
              <a:rPr b="1" dirty="0" sz="2800" lang="en-US">
                <a:latin typeface="Times NR MT Pro"/>
              </a:rPr>
              <a:t>b</a:t>
            </a:r>
            <a:r>
              <a:rPr b="1" dirty="0" sz="2800" lang="en-US">
                <a:latin typeface="Times NR MT Pro"/>
              </a:rPr>
              <a:t>r</a:t>
            </a:r>
            <a:r>
              <a:rPr b="1" dirty="0" sz="2800" lang="en-US">
                <a:latin typeface="Times NR MT Pro"/>
              </a:rPr>
              <a:t>u</a:t>
            </a:r>
            <a:r>
              <a:rPr b="1" dirty="0" sz="2800" lang="en-US">
                <a:latin typeface="Times NR MT Pro"/>
              </a:rPr>
              <a:t>2</a:t>
            </a:r>
            <a:r>
              <a:rPr b="1" dirty="0" sz="2800" lang="en-US">
                <a:latin typeface="Times NR MT Pro"/>
              </a:rPr>
              <a:t>0</a:t>
            </a:r>
            <a:r>
              <a:rPr b="1" dirty="0" sz="2800" lang="en-US">
                <a:latin typeface="Times NR MT Pro"/>
              </a:rPr>
              <a:t>2</a:t>
            </a:r>
            <a:r>
              <a:rPr b="1" dirty="0" sz="2800" lang="en-US">
                <a:latin typeface="Times NR MT Pro"/>
              </a:rPr>
              <a:t>4</a:t>
            </a:r>
            <a:r>
              <a:rPr b="1" dirty="0" sz="2800" lang="en-US">
                <a:latin typeface="Times NR MT Pro"/>
              </a:rPr>
              <a:t>2</a:t>
            </a:r>
            <a:r>
              <a:rPr b="1" dirty="0" sz="2800" lang="en-US">
                <a:latin typeface="Times NR MT Pro"/>
              </a:rPr>
              <a:t>2</a:t>
            </a:r>
            <a:r>
              <a:rPr b="1" dirty="0" sz="2800" lang="en-US">
                <a:latin typeface="Times NR MT Pro"/>
              </a:rPr>
              <a:t>k</a:t>
            </a:r>
            <a:r>
              <a:rPr b="1" dirty="0" sz="2800" lang="en-US">
                <a:latin typeface="Times NR MT Pro"/>
              </a:rPr>
              <a:t>0</a:t>
            </a:r>
            <a:r>
              <a:rPr b="1" dirty="0" sz="2800" lang="en-US">
                <a:latin typeface="Times NR MT Pro"/>
              </a:rPr>
              <a:t>4</a:t>
            </a:r>
            <a:r>
              <a:rPr b="1" dirty="0" sz="2800" lang="en-US">
                <a:latin typeface="Times NR MT Pro"/>
              </a:rPr>
              <a:t>7</a:t>
            </a:r>
            <a:r>
              <a:rPr b="1" dirty="0" sz="2800" lang="en-US">
                <a:latin typeface="Times NR MT Pro"/>
              </a:rPr>
              <a:t>9</a:t>
            </a:r>
            <a:endParaRPr b="1" dirty="0" sz="3200" lang="en-US">
              <a:latin typeface="Times NR MT Pro"/>
              <a:cs typeface="Calibri"/>
            </a:endParaRPr>
          </a:p>
          <a:p>
            <a:r>
              <a:rPr b="1" dirty="0" sz="2800" lang="en-US">
                <a:latin typeface="Times NR MT Pro"/>
              </a:rPr>
              <a:t>DEPARTMENT: </a:t>
            </a:r>
            <a:r>
              <a:rPr b="1" dirty="0" sz="2800" lang="en-US">
                <a:latin typeface="Times NR MT Pro"/>
              </a:rPr>
              <a:t>B</a:t>
            </a:r>
            <a:r>
              <a:rPr b="1" dirty="0" sz="2800" lang="en-US">
                <a:latin typeface="Times NR MT Pro"/>
              </a:rPr>
              <a:t>A</a:t>
            </a:r>
            <a:r>
              <a:rPr b="1" dirty="0" sz="2800" lang="en-US">
                <a:latin typeface="Times NR MT Pro"/>
              </a:rPr>
              <a:t>C</a:t>
            </a:r>
            <a:r>
              <a:rPr b="1" dirty="0" sz="2800" lang="en-US">
                <a:latin typeface="Times NR MT Pro"/>
              </a:rPr>
              <a:t>H</a:t>
            </a:r>
            <a:r>
              <a:rPr b="1" dirty="0" sz="2800" lang="en-US">
                <a:latin typeface="Times NR MT Pro"/>
              </a:rPr>
              <a:t>E</a:t>
            </a:r>
            <a:r>
              <a:rPr b="1" dirty="0" sz="2800" lang="en-US">
                <a:latin typeface="Times NR MT Pro"/>
              </a:rPr>
              <a:t>L</a:t>
            </a:r>
            <a:r>
              <a:rPr b="1" dirty="0" sz="2800" lang="en-US">
                <a:latin typeface="Times NR MT Pro"/>
              </a:rPr>
              <a:t>O</a:t>
            </a:r>
            <a:r>
              <a:rPr b="1" dirty="0" sz="2800" lang="en-US">
                <a:latin typeface="Times NR MT Pro"/>
              </a:rPr>
              <a:t>R</a:t>
            </a:r>
            <a:r>
              <a:rPr b="1" dirty="0" sz="2800" lang="en-US">
                <a:latin typeface="Times NR MT Pro"/>
              </a:rPr>
              <a:t> </a:t>
            </a:r>
            <a:r>
              <a:rPr b="1" dirty="0" sz="2800" lang="en-US">
                <a:latin typeface="Times NR MT Pro"/>
              </a:rPr>
              <a:t>O</a:t>
            </a:r>
            <a:r>
              <a:rPr b="1" dirty="0" sz="2800" lang="en-US">
                <a:latin typeface="Times NR MT Pro"/>
              </a:rPr>
              <a:t>F</a:t>
            </a:r>
            <a:r>
              <a:rPr b="1" dirty="0" sz="2800" lang="en-US">
                <a:latin typeface="Times NR MT Pro"/>
              </a:rPr>
              <a:t> </a:t>
            </a:r>
            <a:r>
              <a:rPr b="1" dirty="0" sz="2800" lang="en-US">
                <a:latin typeface="Times NR MT Pro"/>
              </a:rPr>
              <a:t>C</a:t>
            </a:r>
            <a:r>
              <a:rPr b="1" dirty="0" sz="2800" lang="en-US">
                <a:latin typeface="Times NR MT Pro"/>
              </a:rPr>
              <a:t>O</a:t>
            </a:r>
            <a:r>
              <a:rPr b="1" dirty="0" sz="2800" lang="en-US">
                <a:latin typeface="Times NR MT Pro"/>
              </a:rPr>
              <a:t>M</a:t>
            </a:r>
            <a:r>
              <a:rPr b="1" dirty="0" sz="2800" lang="en-US">
                <a:latin typeface="Times NR MT Pro"/>
              </a:rPr>
              <a:t>P</a:t>
            </a:r>
            <a:r>
              <a:rPr b="1" dirty="0" sz="2800" lang="en-US">
                <a:latin typeface="Times NR MT Pro"/>
              </a:rPr>
              <a:t>UTER </a:t>
            </a:r>
            <a:r>
              <a:rPr b="1" dirty="0" sz="2800" lang="en-US">
                <a:latin typeface="Times NR MT Pro"/>
              </a:rPr>
              <a:t>SCIENCE </a:t>
            </a:r>
            <a:endParaRPr b="1" sz="3200">
              <a:latin typeface="Times NR MT Pro"/>
            </a:endParaRPr>
          </a:p>
          <a:p>
            <a:r>
              <a:rPr b="1" dirty="0" sz="2800" lang="en-US">
                <a:latin typeface="Times NR MT Pro"/>
              </a:rPr>
              <a:t>COLLEGE: </a:t>
            </a:r>
            <a:r>
              <a:rPr b="1" dirty="0" sz="2800" lang="en-US">
                <a:latin typeface="Times NR MT Pro"/>
              </a:rPr>
              <a:t>T</a:t>
            </a:r>
            <a:r>
              <a:rPr b="1" dirty="0" sz="2800" lang="en-US">
                <a:latin typeface="Times NR MT Pro"/>
              </a:rPr>
              <a:t>H</a:t>
            </a:r>
            <a:r>
              <a:rPr b="1" dirty="0" sz="2800" lang="en-US">
                <a:latin typeface="Times NR MT Pro"/>
              </a:rPr>
              <a:t>A</a:t>
            </a:r>
            <a:r>
              <a:rPr b="1" dirty="0" sz="2800" lang="en-US">
                <a:latin typeface="Times NR MT Pro"/>
              </a:rPr>
              <a:t>V</a:t>
            </a:r>
            <a:r>
              <a:rPr b="1" dirty="0" sz="2800" lang="en-US">
                <a:latin typeface="Times NR MT Pro"/>
              </a:rPr>
              <a:t>A</a:t>
            </a:r>
            <a:r>
              <a:rPr b="1" dirty="0" sz="2800" lang="en-US">
                <a:latin typeface="Times NR MT Pro"/>
              </a:rPr>
              <a:t>T</a:t>
            </a:r>
            <a:r>
              <a:rPr b="1" dirty="0" sz="2800" lang="en-US">
                <a:latin typeface="Times NR MT Pro"/>
              </a:rPr>
              <a:t>H</a:t>
            </a:r>
            <a:r>
              <a:rPr b="1" dirty="0" sz="2800" lang="en-US">
                <a:latin typeface="Times NR MT Pro"/>
              </a:rPr>
              <a:t>I</a:t>
            </a:r>
            <a:r>
              <a:rPr b="1" dirty="0" sz="2800" lang="en-US">
                <a:latin typeface="Times NR MT Pro"/>
              </a:rPr>
              <a:t>R</a:t>
            </a:r>
            <a:r>
              <a:rPr b="1" dirty="0" sz="2800" lang="en-US">
                <a:latin typeface="Times NR MT Pro"/>
              </a:rPr>
              <a:t>U</a:t>
            </a:r>
            <a:r>
              <a:rPr b="1" dirty="0" sz="2800" lang="en-US">
                <a:latin typeface="Times NR MT Pro"/>
              </a:rPr>
              <a:t> </a:t>
            </a:r>
            <a:r>
              <a:rPr b="1" dirty="0" sz="2800" lang="en-US">
                <a:latin typeface="Times NR MT Pro"/>
              </a:rPr>
              <a:t>S</a:t>
            </a:r>
            <a:r>
              <a:rPr b="1" dirty="0" sz="2800" lang="en-US">
                <a:latin typeface="Times NR MT Pro"/>
              </a:rPr>
              <a:t>A</a:t>
            </a:r>
            <a:r>
              <a:rPr b="1" dirty="0" sz="2800" lang="en-US">
                <a:latin typeface="Times NR MT Pro"/>
              </a:rPr>
              <a:t>N</a:t>
            </a:r>
            <a:r>
              <a:rPr b="1" dirty="0" sz="2800" lang="en-US">
                <a:latin typeface="Times NR MT Pro"/>
              </a:rPr>
              <a:t>T</a:t>
            </a:r>
            <a:r>
              <a:rPr b="1" dirty="0" sz="2800" lang="en-US">
                <a:latin typeface="Times NR MT Pro"/>
              </a:rPr>
              <a:t>H</a:t>
            </a:r>
            <a:r>
              <a:rPr b="1" dirty="0" sz="2800" lang="en-US">
                <a:latin typeface="Times NR MT Pro"/>
              </a:rPr>
              <a:t>A</a:t>
            </a:r>
            <a:r>
              <a:rPr b="1" dirty="0" sz="2800" lang="en-US">
                <a:latin typeface="Times NR MT Pro"/>
              </a:rPr>
              <a:t>LINGA</a:t>
            </a:r>
            <a:r>
              <a:rPr b="1" dirty="0" sz="2800" lang="en-US">
                <a:latin typeface="Times NR MT Pro"/>
              </a:rPr>
              <a:t> A</a:t>
            </a:r>
            <a:r>
              <a:rPr b="1" dirty="0" sz="2800" lang="en-US">
                <a:latin typeface="Times NR MT Pro"/>
              </a:rPr>
              <a:t>D</a:t>
            </a:r>
            <a:r>
              <a:rPr b="1" dirty="0" sz="2800" lang="en-US">
                <a:latin typeface="Times NR MT Pro"/>
              </a:rPr>
              <a:t>I</a:t>
            </a:r>
            <a:r>
              <a:rPr b="1" dirty="0" sz="2800" lang="en-US">
                <a:latin typeface="Times NR MT Pro"/>
              </a:rPr>
              <a:t>G</a:t>
            </a:r>
            <a:r>
              <a:rPr b="1" dirty="0" sz="2800" lang="en-US">
                <a:latin typeface="Times NR MT Pro"/>
              </a:rPr>
              <a:t>ALA</a:t>
            </a:r>
            <a:r>
              <a:rPr b="1" dirty="0" sz="2800" lang="en-US">
                <a:latin typeface="Times NR MT Pro"/>
              </a:rPr>
              <a:t>R</a:t>
            </a:r>
            <a:r>
              <a:rPr b="1" dirty="0" sz="2800" lang="en-US">
                <a:latin typeface="Times NR MT Pro"/>
              </a:rPr>
              <a:t> </a:t>
            </a:r>
            <a:r>
              <a:rPr b="1" dirty="0" sz="2800" lang="en-US">
                <a:latin typeface="Times NR MT Pro"/>
              </a:rPr>
              <a:t>A</a:t>
            </a:r>
            <a:r>
              <a:rPr b="1" dirty="0" sz="2800" lang="en-US">
                <a:latin typeface="Times NR MT Pro"/>
              </a:rPr>
              <a:t>R</a:t>
            </a:r>
            <a:r>
              <a:rPr b="1" dirty="0" sz="2800" lang="en-US">
                <a:latin typeface="Times NR MT Pro"/>
              </a:rPr>
              <a:t>T</a:t>
            </a:r>
            <a:r>
              <a:rPr b="1" dirty="0" sz="2800" lang="en-US">
                <a:latin typeface="Times NR MT Pro"/>
              </a:rPr>
              <a:t>S</a:t>
            </a:r>
            <a:r>
              <a:rPr b="1" dirty="0" sz="2800" lang="en-US">
                <a:latin typeface="Times NR MT Pro"/>
              </a:rPr>
              <a:t> </a:t>
            </a:r>
            <a:r>
              <a:rPr b="1" dirty="0" sz="2800" lang="en-US">
                <a:latin typeface="Times NR MT Pro"/>
              </a:rPr>
              <a:t>,</a:t>
            </a:r>
            <a:r>
              <a:rPr b="1" dirty="0" sz="2800" lang="en-US">
                <a:latin typeface="Times NR MT Pro"/>
              </a:rPr>
              <a:t>S</a:t>
            </a:r>
            <a:r>
              <a:rPr b="1" dirty="0" sz="2800" lang="en-US">
                <a:latin typeface="Times NR MT Pro"/>
              </a:rPr>
              <a:t>C</a:t>
            </a:r>
            <a:r>
              <a:rPr b="1" dirty="0" sz="2800" lang="en-US">
                <a:latin typeface="Times NR MT Pro"/>
              </a:rPr>
              <a:t>I</a:t>
            </a:r>
            <a:r>
              <a:rPr b="1" dirty="0" sz="2800" lang="en-US">
                <a:latin typeface="Times NR MT Pro"/>
              </a:rPr>
              <a:t>ENCE</a:t>
            </a:r>
            <a:r>
              <a:rPr b="1" dirty="0" sz="2800" lang="en-US">
                <a:latin typeface="Times NR MT Pro"/>
              </a:rPr>
              <a:t> </a:t>
            </a:r>
            <a:r>
              <a:rPr b="1" dirty="0" sz="2800" lang="en-US">
                <a:latin typeface="Times NR MT Pro"/>
              </a:rPr>
              <a:t>AND </a:t>
            </a:r>
            <a:r>
              <a:rPr b="1" dirty="0" sz="2800" lang="en-US">
                <a:latin typeface="Times NR MT Pro"/>
              </a:rPr>
              <a:t>TAMIL</a:t>
            </a:r>
            <a:r>
              <a:rPr b="1" dirty="0" sz="2800" lang="en-US">
                <a:latin typeface="Times NR MT Pro"/>
              </a:rPr>
              <a:t> C</a:t>
            </a:r>
            <a:r>
              <a:rPr b="1" dirty="0" sz="2800" lang="en-US">
                <a:latin typeface="Times NR MT Pro"/>
              </a:rPr>
              <a:t>O</a:t>
            </a:r>
            <a:r>
              <a:rPr b="1" dirty="0" sz="2800" lang="en-US">
                <a:latin typeface="Times NR MT Pro"/>
              </a:rPr>
              <a:t>L</a:t>
            </a:r>
            <a:r>
              <a:rPr b="1" dirty="0" sz="2800" lang="en-US">
                <a:latin typeface="Times NR MT Pro"/>
              </a:rPr>
              <a:t>L</a:t>
            </a:r>
            <a:r>
              <a:rPr b="1" dirty="0" sz="2800" lang="en-US">
                <a:latin typeface="Times NR MT Pro"/>
              </a:rPr>
              <a:t>EGE</a:t>
            </a:r>
            <a:r>
              <a:rPr b="1" dirty="0" sz="2800" lang="en-US">
                <a:latin typeface="Times NR MT Pro"/>
              </a:rPr>
              <a:t> A</a:t>
            </a:r>
            <a:r>
              <a:rPr b="1" dirty="0" sz="2800" lang="en-US">
                <a:latin typeface="Times NR MT Pro"/>
              </a:rPr>
              <a:t>F</a:t>
            </a:r>
            <a:r>
              <a:rPr b="1" dirty="0" sz="2800" lang="en-US">
                <a:latin typeface="Times NR MT Pro"/>
              </a:rPr>
              <a:t>F</a:t>
            </a:r>
            <a:r>
              <a:rPr b="1" dirty="0" sz="2800" lang="en-US">
                <a:latin typeface="Times NR MT Pro"/>
              </a:rPr>
              <a:t>L</a:t>
            </a:r>
            <a:r>
              <a:rPr b="1" dirty="0" sz="2800" lang="en-US">
                <a:latin typeface="Times NR MT Pro"/>
              </a:rPr>
              <a:t>I</a:t>
            </a:r>
            <a:r>
              <a:rPr b="1" dirty="0" sz="2800" lang="en-US">
                <a:latin typeface="Times NR MT Pro"/>
              </a:rPr>
              <a:t>AATED</a:t>
            </a:r>
            <a:r>
              <a:rPr b="1" dirty="0" sz="2800" lang="en-US">
                <a:latin typeface="Times NR MT Pro"/>
              </a:rPr>
              <a:t> T</a:t>
            </a:r>
            <a:r>
              <a:rPr b="1" dirty="0" sz="2800" lang="en-US">
                <a:latin typeface="Times NR MT Pro"/>
              </a:rPr>
              <a:t>O</a:t>
            </a:r>
            <a:r>
              <a:rPr b="1" dirty="0" sz="2800" lang="en-US">
                <a:latin typeface="Times NR MT Pro"/>
              </a:rPr>
              <a:t> </a:t>
            </a:r>
            <a:r>
              <a:rPr b="1" dirty="0" sz="2800" lang="en-US">
                <a:latin typeface="Times NR MT Pro"/>
              </a:rPr>
              <a:t>BHARATHIYAR</a:t>
            </a:r>
            <a:r>
              <a:rPr b="1" dirty="0" sz="2800" lang="en-US">
                <a:latin typeface="Times NR MT Pro"/>
              </a:rPr>
              <a:t> U</a:t>
            </a:r>
            <a:r>
              <a:rPr b="1" dirty="0" sz="2800" lang="en-US">
                <a:latin typeface="Times NR MT Pro"/>
              </a:rPr>
              <a:t>N</a:t>
            </a:r>
            <a:r>
              <a:rPr b="1" dirty="0" sz="2800" lang="en-US">
                <a:latin typeface="Times NR MT Pro"/>
              </a:rPr>
              <a:t>I</a:t>
            </a:r>
            <a:r>
              <a:rPr b="1" dirty="0" sz="2800" lang="en-US">
                <a:latin typeface="Times NR MT Pro"/>
              </a:rPr>
              <a:t>VERSITY</a:t>
            </a:r>
            <a:endParaRPr b="1" sz="3200">
              <a:latin typeface="Times NR MT Pro"/>
            </a:endParaRPr>
          </a:p>
          <a:p>
            <a:r>
              <a:rPr b="1" dirty="0" sz="2800" lang="en-US">
                <a:latin typeface="Times NR MT Pro"/>
              </a:rPr>
              <a:t>           </a:t>
            </a:r>
            <a:endParaRPr b="1" dirty="0" sz="2400" lang="en-IN">
              <a:latin typeface="Times NR MT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409574" y="526042"/>
            <a:ext cx="848042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>
                <a:latin typeface="ITC Symbol Std Medium"/>
              </a:rPr>
              <a:t>RESULTS AND SCREENSHOTS</a:t>
            </a:r>
            <a:endParaRPr dirty="0" sz="4250">
              <a:latin typeface="ITC Symbol Std Medium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113302" y="1360047"/>
            <a:ext cx="5072968" cy="2954482"/>
          </a:xfrm>
          <a:prstGeom prst="rect"/>
        </p:spPr>
      </p:pic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2278762" y="4327970"/>
            <a:ext cx="4731638" cy="2196670"/>
          </a:xfrm>
          <a:prstGeom prst="rect"/>
        </p:spPr>
      </p:pic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21600000">
            <a:off x="7256220" y="1360044"/>
            <a:ext cx="4130676" cy="2429672"/>
          </a:xfrm>
          <a:prstGeom prst="rect"/>
        </p:spPr>
      </p:pic>
      <p:pic>
        <p:nvPicPr>
          <p:cNvPr id="2097175" name=""/>
          <p:cNvPicPr>
            <a:picLocks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 rot="0">
            <a:off x="7229296" y="3409203"/>
            <a:ext cx="4248509" cy="2410571"/>
          </a:xfrm>
          <a:prstGeom prst="rect"/>
        </p:spPr>
      </p:pic>
      <p:pic>
        <p:nvPicPr>
          <p:cNvPr id="2097176" name=""/>
          <p:cNvPicPr>
            <a:picLocks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 rot="0">
            <a:off x="7043974" y="5725670"/>
            <a:ext cx="4233244" cy="939437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5" name="object 7"/>
          <p:cNvSpPr txBox="1">
            <a:spLocks noGrp="1"/>
          </p:cNvSpPr>
          <p:nvPr>
            <p:ph type="title"/>
          </p:nvPr>
        </p:nvSpPr>
        <p:spPr>
          <a:xfrm>
            <a:off x="2431732" y="662437"/>
            <a:ext cx="4578668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>
                <a:latin typeface="ITC Symbol Std Medium"/>
              </a:rPr>
              <a:t>CONCLUSION</a:t>
            </a:r>
            <a:endParaRPr dirty="0">
              <a:latin typeface="ITC Symbol Std Medium"/>
            </a:endParaRPr>
          </a:p>
        </p:txBody>
      </p:sp>
      <p:sp>
        <p:nvSpPr>
          <p:cNvPr id="104868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7" name=""/>
          <p:cNvSpPr/>
          <p:nvPr/>
        </p:nvSpPr>
        <p:spPr>
          <a:xfrm>
            <a:off x="1743075" y="7599676"/>
            <a:ext cx="5577189" cy="1628891"/>
          </a:xfrm>
          <a:prstGeom prst="ellipse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en-US"/>
          </a:p>
        </p:txBody>
      </p:sp>
      <p:sp>
        <p:nvSpPr>
          <p:cNvPr id="1048688" name=""/>
          <p:cNvSpPr txBox="1"/>
          <p:nvPr/>
        </p:nvSpPr>
        <p:spPr>
          <a:xfrm>
            <a:off x="988874" y="2070734"/>
            <a:ext cx="7085591" cy="3749040"/>
          </a:xfrm>
          <a:prstGeom prst="rect"/>
        </p:spPr>
        <p:txBody>
          <a:bodyPr rtlCol="0" wrap="square">
            <a:spAutoFit/>
          </a:bodyPr>
          <a:p>
            <a:r>
              <a:rPr b="1" sz="3600" lang="en-US">
                <a:solidFill>
                  <a:srgbClr val="000000"/>
                </a:solidFill>
                <a:latin typeface="Times NR MT Pro"/>
              </a:rPr>
              <a:t>"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T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h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a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n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k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you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for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e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x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p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l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o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r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ing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m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y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p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o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r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t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folio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!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I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'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m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e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x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cited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to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collaborate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,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i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n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novate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,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a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n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d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b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r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i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n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g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n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e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w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i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d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e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a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s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t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o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l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i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f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e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.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F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e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e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l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f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r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e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e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t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o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r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e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a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c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h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o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u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t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t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o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d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i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s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c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u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s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s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p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o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t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e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n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t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i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a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l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p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r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o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j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e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c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t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o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r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o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p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p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o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rtuni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ties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.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L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e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t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's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c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r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e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a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t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e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s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o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m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e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thing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a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m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a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z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i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n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g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a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m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a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zing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t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o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g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e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t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h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er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!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"</a:t>
            </a:r>
            <a:endParaRPr b="1" sz="2800" lang="en-US">
              <a:solidFill>
                <a:srgbClr val="000000"/>
              </a:solidFill>
              <a:latin typeface="Times NR MT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2054486" y="984883"/>
            <a:ext cx="4798751" cy="5753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400" spc="5">
                <a:latin typeface="ITC Symbol Std Medium"/>
              </a:rPr>
              <a:t>PROJECT</a:t>
            </a:r>
            <a:r>
              <a:rPr b="1" dirty="0" sz="4400" spc="-85">
                <a:latin typeface="ITC Symbol Std Medium"/>
              </a:rPr>
              <a:t> </a:t>
            </a:r>
            <a:r>
              <a:rPr b="1" dirty="0" sz="4400" spc="25">
                <a:latin typeface="ITC Symbol Std Medium"/>
              </a:rPr>
              <a:t>TITLE</a:t>
            </a:r>
            <a:endParaRPr b="1" sz="4250">
              <a:latin typeface="ITC Symbol Std Medium"/>
            </a:endParaRPr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"/>
          <p:cNvSpPr txBox="1"/>
          <p:nvPr/>
        </p:nvSpPr>
        <p:spPr>
          <a:xfrm>
            <a:off x="739775" y="2545080"/>
            <a:ext cx="8057587" cy="2529840"/>
          </a:xfrm>
          <a:prstGeom prst="rect"/>
        </p:spPr>
        <p:txBody>
          <a:bodyPr rtlCol="0" wrap="square">
            <a:spAutoFit/>
          </a:bodyPr>
          <a:p>
            <a:r>
              <a:rPr b="1" sz="4800" lang="en-US">
                <a:solidFill>
                  <a:srgbClr val="000000"/>
                </a:solidFill>
                <a:latin typeface="Times NR MT Pro"/>
              </a:rPr>
              <a:t>Personal Portfolio</a:t>
            </a:r>
            <a:r>
              <a:rPr b="1" sz="4800" lang="en-US">
                <a:solidFill>
                  <a:srgbClr val="000000"/>
                </a:solidFill>
                <a:latin typeface="Times NR MT Pro"/>
              </a:rPr>
              <a:t> </a:t>
            </a:r>
            <a:r>
              <a:rPr b="1" sz="4800" lang="en-US">
                <a:solidFill>
                  <a:srgbClr val="000000"/>
                </a:solidFill>
                <a:latin typeface="Times NR MT Pro"/>
              </a:rPr>
              <a:t>Website:</a:t>
            </a:r>
            <a:endParaRPr b="1" sz="4400" lang="en-US">
              <a:solidFill>
                <a:srgbClr val="000000"/>
              </a:solidFill>
              <a:latin typeface="Times NR MT Pro"/>
            </a:endParaRPr>
          </a:p>
          <a:p>
            <a:r>
              <a:rPr b="1" sz="4800" lang="en-US">
                <a:solidFill>
                  <a:srgbClr val="000000"/>
                </a:solidFill>
                <a:latin typeface="Times NR MT Pro"/>
              </a:rPr>
              <a:t>A website showcasing your</a:t>
            </a:r>
            <a:endParaRPr b="1" sz="4400" lang="en-US">
              <a:solidFill>
                <a:srgbClr val="000000"/>
              </a:solidFill>
              <a:latin typeface="Times NR MT Pro"/>
            </a:endParaRPr>
          </a:p>
          <a:p>
            <a:r>
              <a:rPr b="1" sz="4800" lang="en-US">
                <a:solidFill>
                  <a:srgbClr val="000000"/>
                </a:solidFill>
                <a:latin typeface="Times NR MT Pro"/>
              </a:rPr>
              <a:t>skills, experience, and</a:t>
            </a:r>
            <a:r>
              <a:rPr b="1" sz="4800" lang="en-US">
                <a:solidFill>
                  <a:srgbClr val="000000"/>
                </a:solidFill>
                <a:latin typeface="Times NR MT Pro"/>
              </a:rPr>
              <a:t> </a:t>
            </a:r>
            <a:endParaRPr b="1" sz="4400" lang="en-US">
              <a:solidFill>
                <a:srgbClr val="000000"/>
              </a:solidFill>
              <a:latin typeface="Times NR MT Pro"/>
            </a:endParaRPr>
          </a:p>
          <a:p>
            <a:r>
              <a:rPr b="1" sz="4800" lang="en-US">
                <a:solidFill>
                  <a:srgbClr val="000000"/>
                </a:solidFill>
                <a:latin typeface="Times NR MT Pro"/>
              </a:rPr>
              <a:t>p</a:t>
            </a:r>
            <a:r>
              <a:rPr b="1" sz="4800" lang="en-US">
                <a:solidFill>
                  <a:srgbClr val="000000"/>
                </a:solidFill>
                <a:latin typeface="Times NR MT Pro"/>
              </a:rPr>
              <a:t>r</a:t>
            </a:r>
            <a:r>
              <a:rPr b="1" sz="4800" lang="en-US">
                <a:solidFill>
                  <a:srgbClr val="000000"/>
                </a:solidFill>
                <a:latin typeface="Times NR MT Pro"/>
              </a:rPr>
              <a:t>o</a:t>
            </a:r>
            <a:r>
              <a:rPr b="1" sz="4800" lang="en-US">
                <a:solidFill>
                  <a:srgbClr val="000000"/>
                </a:solidFill>
                <a:latin typeface="Times NR MT Pro"/>
              </a:rPr>
              <a:t>j</a:t>
            </a:r>
            <a:r>
              <a:rPr b="1" sz="4800" lang="en-US">
                <a:solidFill>
                  <a:srgbClr val="000000"/>
                </a:solidFill>
                <a:latin typeface="Times NR MT Pro"/>
              </a:rPr>
              <a:t>e</a:t>
            </a:r>
            <a:r>
              <a:rPr b="1" sz="4800" lang="en-US">
                <a:solidFill>
                  <a:srgbClr val="000000"/>
                </a:solidFill>
                <a:latin typeface="Times NR MT Pro"/>
              </a:rPr>
              <a:t>c</a:t>
            </a:r>
            <a:r>
              <a:rPr b="1" sz="4800" lang="en-US">
                <a:solidFill>
                  <a:srgbClr val="000000"/>
                </a:solidFill>
                <a:latin typeface="Times NR MT Pro"/>
              </a:rPr>
              <a:t>t</a:t>
            </a:r>
            <a:r>
              <a:rPr b="1" sz="4800" lang="en-US">
                <a:solidFill>
                  <a:srgbClr val="000000"/>
                </a:solidFill>
                <a:latin typeface="Times NR MT Pro"/>
              </a:rPr>
              <a:t>s</a:t>
            </a:r>
            <a:r>
              <a:rPr b="1" sz="4800" lang="en-US">
                <a:solidFill>
                  <a:srgbClr val="000000"/>
                </a:solidFill>
                <a:latin typeface="Times NR MT Pro"/>
              </a:rPr>
              <a:t>.</a:t>
            </a:r>
            <a:endParaRPr b="1" sz="2800" lang="en-US">
              <a:solidFill>
                <a:srgbClr val="000000"/>
              </a:solidFill>
              <a:latin typeface="Times NR MT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-48114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3344627" y="809624"/>
            <a:ext cx="5502747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>
                <a:latin typeface="ITC Symbol Std Medium"/>
              </a:rPr>
              <a:t>A</a:t>
            </a:r>
            <a:r>
              <a:rPr dirty="0" spc="-5">
                <a:latin typeface="ITC Symbol Std Medium"/>
              </a:rPr>
              <a:t>G</a:t>
            </a:r>
            <a:r>
              <a:rPr dirty="0" spc="-35">
                <a:latin typeface="ITC Symbol Std Medium"/>
              </a:rPr>
              <a:t>E</a:t>
            </a:r>
            <a:r>
              <a:rPr dirty="0" spc="15">
                <a:latin typeface="ITC Symbol Std Medium"/>
              </a:rPr>
              <a:t>N</a:t>
            </a:r>
            <a:r>
              <a:rPr dirty="0">
                <a:latin typeface="ITC Symbol Std Medium"/>
              </a:rPr>
              <a:t>D</a:t>
            </a:r>
            <a:r>
              <a:rPr dirty="0" lang="en-US">
                <a:latin typeface="ITC Symbol Std Medium"/>
              </a:rPr>
              <a:t>A</a:t>
            </a:r>
            <a:endParaRPr dirty="0">
              <a:latin typeface="ITC Symbol Std Medium"/>
            </a:endParaRP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111448" y="1578525"/>
            <a:ext cx="6073628" cy="50190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1" dirty="0" sz="3600" i="0" lang="en-US">
              <a:solidFill>
                <a:srgbClr val="0D0D0D"/>
              </a:solidFill>
              <a:effectLst/>
              <a:latin typeface="Times NR MT Pro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3600" i="0" lang="en-US">
                <a:solidFill>
                  <a:srgbClr val="0D0D0D"/>
                </a:solidFill>
                <a:effectLst/>
                <a:latin typeface="Times NR MT Pro"/>
                <a:cs typeface="Times New Roman" panose="02020603050405020304" pitchFamily="18" charset="0"/>
              </a:rPr>
              <a:t>Problem Statement</a:t>
            </a:r>
            <a:endParaRPr b="1" dirty="0" sz="4000" i="0" lang="en-US">
              <a:solidFill>
                <a:srgbClr val="0D0D0D"/>
              </a:solidFill>
              <a:effectLst/>
              <a:latin typeface="Times NR MT Pro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3600" i="0" lang="en-US">
                <a:solidFill>
                  <a:srgbClr val="0D0D0D"/>
                </a:solidFill>
                <a:effectLst/>
                <a:latin typeface="Times NR MT Pro"/>
                <a:cs typeface="Times New Roman" panose="02020603050405020304" pitchFamily="18" charset="0"/>
              </a:rPr>
              <a:t>Project Overview</a:t>
            </a:r>
            <a:endParaRPr b="1" dirty="0" sz="4000" i="0" lang="en-US">
              <a:solidFill>
                <a:srgbClr val="0D0D0D"/>
              </a:solidFill>
              <a:effectLst/>
              <a:latin typeface="Times NR MT Pro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3600" i="0" lang="en-US">
                <a:solidFill>
                  <a:srgbClr val="0D0D0D"/>
                </a:solidFill>
                <a:effectLst/>
                <a:latin typeface="Times NR MT Pro"/>
                <a:cs typeface="Times New Roman" panose="02020603050405020304" pitchFamily="18" charset="0"/>
              </a:rPr>
              <a:t>End Users</a:t>
            </a:r>
            <a:endParaRPr b="1" dirty="0" sz="4000" i="0" lang="en-US">
              <a:solidFill>
                <a:srgbClr val="0D0D0D"/>
              </a:solidFill>
              <a:effectLst/>
              <a:latin typeface="Times NR MT Pro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3600" lang="en-US">
                <a:solidFill>
                  <a:srgbClr val="0D0D0D"/>
                </a:solidFill>
                <a:latin typeface="Times NR MT Pro"/>
                <a:cs typeface="Times New Roman" panose="02020603050405020304" pitchFamily="18" charset="0"/>
              </a:rPr>
              <a:t>Tools and Technologies</a:t>
            </a:r>
            <a:endParaRPr b="1" dirty="0" sz="4000" i="0" lang="en-US">
              <a:solidFill>
                <a:srgbClr val="0D0D0D"/>
              </a:solidFill>
              <a:effectLst/>
              <a:latin typeface="Times NR MT Pro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3600" i="0" lang="en-US">
                <a:solidFill>
                  <a:srgbClr val="0D0D0D"/>
                </a:solidFill>
                <a:effectLst/>
                <a:latin typeface="Times NR MT Pro"/>
                <a:cs typeface="Times New Roman" panose="02020603050405020304" pitchFamily="18" charset="0"/>
              </a:rPr>
              <a:t>Portfolio design and Layout</a:t>
            </a:r>
            <a:endParaRPr b="1" dirty="0" sz="4000" i="0" lang="en-US">
              <a:solidFill>
                <a:srgbClr val="0D0D0D"/>
              </a:solidFill>
              <a:effectLst/>
              <a:latin typeface="Times NR MT Pro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3600" lang="en-US">
                <a:solidFill>
                  <a:srgbClr val="0D0D0D"/>
                </a:solidFill>
                <a:latin typeface="Times NR MT Pro"/>
                <a:cs typeface="Times New Roman" panose="02020603050405020304" pitchFamily="18" charset="0"/>
              </a:rPr>
              <a:t>Features and Functionality</a:t>
            </a:r>
            <a:endParaRPr b="1" dirty="0" sz="4000" i="0" lang="en-US">
              <a:solidFill>
                <a:srgbClr val="0D0D0D"/>
              </a:solidFill>
              <a:effectLst/>
              <a:latin typeface="Times NR MT Pro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3600" i="0" lang="en-US">
                <a:solidFill>
                  <a:srgbClr val="0D0D0D"/>
                </a:solidFill>
                <a:effectLst/>
                <a:latin typeface="Times NR MT Pro"/>
                <a:cs typeface="Times New Roman" panose="02020603050405020304" pitchFamily="18" charset="0"/>
              </a:rPr>
              <a:t>Results and </a:t>
            </a:r>
            <a:r>
              <a:rPr b="1" dirty="0" sz="3600" lang="en-US">
                <a:solidFill>
                  <a:srgbClr val="0D0D0D"/>
                </a:solidFill>
                <a:latin typeface="Times NR MT Pro"/>
                <a:cs typeface="Times New Roman" panose="02020603050405020304" pitchFamily="18" charset="0"/>
              </a:rPr>
              <a:t>Screenshots</a:t>
            </a:r>
            <a:endParaRPr b="1" dirty="0" sz="4000" i="0" lang="en-US">
              <a:solidFill>
                <a:srgbClr val="0D0D0D"/>
              </a:solidFill>
              <a:effectLst/>
              <a:latin typeface="Times NR MT Pro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3600" i="0" lang="en-US">
                <a:solidFill>
                  <a:srgbClr val="0D0D0D"/>
                </a:solidFill>
                <a:effectLst/>
                <a:latin typeface="Times NR MT Pro"/>
                <a:cs typeface="Times New Roman" panose="02020603050405020304" pitchFamily="18" charset="0"/>
              </a:rPr>
              <a:t>Conclusion</a:t>
            </a:r>
            <a:endParaRPr b="1" dirty="0" sz="4000" i="0" lang="en-US">
              <a:solidFill>
                <a:srgbClr val="0D0D0D"/>
              </a:solidFill>
              <a:effectLst/>
              <a:latin typeface="Times NR MT Pro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3600" lang="en-US" err="1">
                <a:solidFill>
                  <a:srgbClr val="0D0D0D"/>
                </a:solidFill>
                <a:latin typeface="Times NR MT Pro"/>
                <a:cs typeface="Times New Roman" panose="02020603050405020304" pitchFamily="18" charset="0"/>
              </a:rPr>
              <a:t>Github</a:t>
            </a:r>
            <a:r>
              <a:rPr b="1" dirty="0" sz="3600" lang="en-US">
                <a:solidFill>
                  <a:srgbClr val="0D0D0D"/>
                </a:solidFill>
                <a:latin typeface="Times NR MT Pro"/>
                <a:cs typeface="Times New Roman" panose="02020603050405020304" pitchFamily="18" charset="0"/>
              </a:rPr>
              <a:t> Link</a:t>
            </a:r>
            <a:endParaRPr b="1" dirty="0" sz="4000" i="0" lang="en-US">
              <a:solidFill>
                <a:srgbClr val="0D0D0D"/>
              </a:solidFill>
              <a:effectLst/>
              <a:latin typeface="Times NR MT Pro"/>
              <a:cs typeface="Times New Roman" panose="02020603050405020304" pitchFamily="18" charset="0"/>
            </a:endParaRPr>
          </a:p>
          <a:p>
            <a:endParaRPr b="1" dirty="0" sz="2800" lang="en-IN">
              <a:latin typeface="Times NR MT Pro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1747837" y="765486"/>
            <a:ext cx="6405371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>
                <a:latin typeface="ITC Symbol Std Medium"/>
              </a:rPr>
              <a:t>P</a:t>
            </a:r>
            <a:r>
              <a:rPr dirty="0" sz="4250" spc="15">
                <a:latin typeface="ITC Symbol Std Medium"/>
              </a:rPr>
              <a:t>ROB</a:t>
            </a:r>
            <a:r>
              <a:rPr dirty="0" sz="4250" spc="55">
                <a:latin typeface="ITC Symbol Std Medium"/>
              </a:rPr>
              <a:t>L</a:t>
            </a:r>
            <a:r>
              <a:rPr dirty="0" sz="4250" spc="-20">
                <a:latin typeface="ITC Symbol Std Medium"/>
              </a:rPr>
              <a:t>E</a:t>
            </a:r>
            <a:r>
              <a:rPr dirty="0" sz="4250" spc="20">
                <a:latin typeface="ITC Symbol Std Medium"/>
              </a:rPr>
              <a:t>M</a:t>
            </a:r>
            <a:r>
              <a:rPr dirty="0" sz="4250">
                <a:latin typeface="ITC Symbol Std Medium"/>
              </a:rPr>
              <a:t>	</a:t>
            </a:r>
            <a:r>
              <a:rPr dirty="0" sz="4250" spc="10">
                <a:latin typeface="ITC Symbol Std Medium"/>
              </a:rPr>
              <a:t>S</a:t>
            </a:r>
            <a:r>
              <a:rPr dirty="0" sz="4250" spc="-370">
                <a:latin typeface="ITC Symbol Std Medium"/>
              </a:rPr>
              <a:t>T</a:t>
            </a:r>
            <a:r>
              <a:rPr dirty="0" sz="4250" spc="-375">
                <a:latin typeface="ITC Symbol Std Medium"/>
              </a:rPr>
              <a:t>A</a:t>
            </a:r>
            <a:r>
              <a:rPr dirty="0" sz="4250" spc="15">
                <a:latin typeface="ITC Symbol Std Medium"/>
              </a:rPr>
              <a:t>T</a:t>
            </a:r>
            <a:r>
              <a:rPr dirty="0" sz="4250" spc="-10">
                <a:latin typeface="ITC Symbol Std Medium"/>
              </a:rPr>
              <a:t>E</a:t>
            </a:r>
            <a:r>
              <a:rPr dirty="0" sz="4250" spc="-20">
                <a:latin typeface="ITC Symbol Std Medium"/>
              </a:rPr>
              <a:t>ME</a:t>
            </a:r>
            <a:r>
              <a:rPr dirty="0" sz="4250" spc="10">
                <a:latin typeface="ITC Symbol Std Medium"/>
              </a:rPr>
              <a:t>NT</a:t>
            </a:r>
            <a:endParaRPr sz="4250">
              <a:latin typeface="ITC Symbol Std Medium"/>
            </a:endParaRPr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748209" y="2146773"/>
            <a:ext cx="7243266" cy="3139440"/>
          </a:xfrm>
          <a:prstGeom prst="rect"/>
        </p:spPr>
        <p:txBody>
          <a:bodyPr rtlCol="0" wrap="square">
            <a:spAutoFit/>
          </a:bodyPr>
          <a:p>
            <a:r>
              <a:rPr b="1" sz="4000" lang="en-US">
                <a:solidFill>
                  <a:srgbClr val="000000"/>
                </a:solidFill>
                <a:latin typeface="Times NR MT Pro"/>
              </a:rPr>
              <a:t>This digital portfolio aims
to effectively showcase
skills, experience, and
projects, while also
providing a great user
experience for visitors.</a:t>
            </a:r>
            <a:endParaRPr b="1" sz="2800" lang="en-US">
              <a:solidFill>
                <a:srgbClr val="000000"/>
              </a:solidFill>
              <a:latin typeface="Times NR MT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1747837" y="732351"/>
            <a:ext cx="5772566" cy="549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>
                <a:latin typeface="ITC Symbol Std Medium"/>
              </a:rPr>
              <a:t>PROJECT	</a:t>
            </a:r>
            <a:r>
              <a:rPr dirty="0" sz="4250" spc="-20">
                <a:latin typeface="ITC Symbol Std Medium"/>
              </a:rPr>
              <a:t>OVERVIEW</a:t>
            </a:r>
            <a:endParaRPr sz="4250">
              <a:latin typeface="ITC Symbol Std Medium"/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"/>
          <p:cNvSpPr txBox="1"/>
          <p:nvPr/>
        </p:nvSpPr>
        <p:spPr>
          <a:xfrm>
            <a:off x="456276" y="2003742"/>
            <a:ext cx="8897274" cy="4155441"/>
          </a:xfrm>
          <a:prstGeom prst="rect"/>
        </p:spPr>
        <p:txBody>
          <a:bodyPr rtlCol="0" wrap="square">
            <a:spAutoFit/>
          </a:bodyPr>
          <a:p>
            <a:r>
              <a:rPr b="1" sz="3200" lang="en-US">
                <a:solidFill>
                  <a:srgbClr val="000000"/>
                </a:solidFill>
                <a:latin typeface="Times NR MT Pro"/>
              </a:rPr>
              <a:t>1. About Section: Brief introduction to
background, skills, and experience.
2. Project Showcase: Curated selection of
best work, with descriptions, images, and
links to live projects or code repositories.
3. Skills and Expertise: List of technical skills
and areas of expertise.
4. Contact Information: Contact form or email
address for potential employers, clients, or collaborators </a:t>
            </a:r>
            <a:endParaRPr b="1" sz="2800" lang="en-US">
              <a:solidFill>
                <a:srgbClr val="000000"/>
              </a:solidFill>
              <a:latin typeface="Times NR MT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1345033" y="777181"/>
            <a:ext cx="5869113" cy="422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ITC Symbol Std Medium"/>
              </a:rPr>
              <a:t>W</a:t>
            </a:r>
            <a:r>
              <a:rPr dirty="0" sz="3200" spc="-20">
                <a:latin typeface="ITC Symbol Std Medium"/>
              </a:rPr>
              <a:t>H</a:t>
            </a:r>
            <a:r>
              <a:rPr dirty="0" sz="3200" spc="20">
                <a:latin typeface="ITC Symbol Std Medium"/>
              </a:rPr>
              <a:t>O</a:t>
            </a:r>
            <a:r>
              <a:rPr dirty="0" sz="3200" spc="-235">
                <a:latin typeface="ITC Symbol Std Medium"/>
              </a:rPr>
              <a:t> </a:t>
            </a:r>
            <a:r>
              <a:rPr dirty="0" sz="3200" spc="-10">
                <a:latin typeface="ITC Symbol Std Medium"/>
              </a:rPr>
              <a:t>AR</a:t>
            </a:r>
            <a:r>
              <a:rPr dirty="0" sz="3200" spc="15">
                <a:latin typeface="ITC Symbol Std Medium"/>
              </a:rPr>
              <a:t>E</a:t>
            </a:r>
            <a:r>
              <a:rPr dirty="0" sz="3200" spc="-35">
                <a:latin typeface="ITC Symbol Std Medium"/>
              </a:rPr>
              <a:t> </a:t>
            </a:r>
            <a:r>
              <a:rPr dirty="0" sz="3200" spc="-10">
                <a:latin typeface="ITC Symbol Std Medium"/>
              </a:rPr>
              <a:t>T</a:t>
            </a:r>
            <a:r>
              <a:rPr dirty="0" sz="3200" spc="-15">
                <a:latin typeface="ITC Symbol Std Medium"/>
              </a:rPr>
              <a:t>H</a:t>
            </a:r>
            <a:r>
              <a:rPr dirty="0" sz="3200" spc="15">
                <a:latin typeface="ITC Symbol Std Medium"/>
              </a:rPr>
              <a:t>E</a:t>
            </a:r>
            <a:r>
              <a:rPr dirty="0" sz="3200" spc="-35">
                <a:latin typeface="ITC Symbol Std Medium"/>
              </a:rPr>
              <a:t> </a:t>
            </a:r>
            <a:r>
              <a:rPr dirty="0" sz="3200" spc="-20">
                <a:latin typeface="ITC Symbol Std Medium"/>
              </a:rPr>
              <a:t>E</a:t>
            </a:r>
            <a:r>
              <a:rPr dirty="0" sz="3200" spc="30">
                <a:latin typeface="ITC Symbol Std Medium"/>
              </a:rPr>
              <a:t>N</a:t>
            </a:r>
            <a:r>
              <a:rPr dirty="0" sz="3200" spc="15">
                <a:latin typeface="ITC Symbol Std Medium"/>
              </a:rPr>
              <a:t>D</a:t>
            </a:r>
            <a:r>
              <a:rPr dirty="0" sz="3200" spc="-45">
                <a:latin typeface="ITC Symbol Std Medium"/>
              </a:rPr>
              <a:t> </a:t>
            </a:r>
            <a:r>
              <a:rPr dirty="0" sz="3200">
                <a:latin typeface="ITC Symbol Std Medium"/>
              </a:rPr>
              <a:t>U</a:t>
            </a:r>
            <a:r>
              <a:rPr dirty="0" sz="3200" spc="10">
                <a:latin typeface="ITC Symbol Std Medium"/>
              </a:rPr>
              <a:t>S</a:t>
            </a:r>
            <a:r>
              <a:rPr dirty="0" sz="3200" spc="-25">
                <a:latin typeface="ITC Symbol Std Medium"/>
              </a:rPr>
              <a:t>E</a:t>
            </a:r>
            <a:r>
              <a:rPr dirty="0" sz="3200" spc="-10">
                <a:latin typeface="ITC Symbol Std Medium"/>
              </a:rPr>
              <a:t>R</a:t>
            </a:r>
            <a:r>
              <a:rPr dirty="0" sz="3200" spc="5">
                <a:latin typeface="ITC Symbol Std Medium"/>
              </a:rPr>
              <a:t>S?</a:t>
            </a:r>
            <a:endParaRPr sz="3200">
              <a:latin typeface="ITC Symbol Std Medium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>
            <a:off x="375210" y="2019299"/>
            <a:ext cx="9483212" cy="3749041"/>
          </a:xfrm>
          <a:prstGeom prst="rect"/>
        </p:spPr>
        <p:txBody>
          <a:bodyPr rtlCol="0" wrap="square">
            <a:spAutoFit/>
          </a:bodyPr>
          <a:p>
            <a:r>
              <a:rPr b="1" sz="3600" lang="en-US">
                <a:solidFill>
                  <a:srgbClr val="000000"/>
                </a:solidFill>
                <a:latin typeface="Times NR MT Pro"/>
              </a:rPr>
              <a:t>1. Potential employers: Hiring managers,
recruiters, and other stakeholders in the web
development/design industry.
2. Clients: Businesses or individuals looking for
web development/design services.
3. Collaborators: Other developers, designers, or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professionals interested in potential collaborations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.</a:t>
            </a:r>
            <a:endParaRPr b="1" sz="2800" lang="en-US">
              <a:solidFill>
                <a:srgbClr val="000000"/>
              </a:solidFill>
              <a:latin typeface="Times NR MT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2428874" y="684763"/>
            <a:ext cx="9763125" cy="470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>
                <a:latin typeface="ITC Symbol Std Medium"/>
              </a:rPr>
              <a:t>TOOLS AND TECHNIQUES</a:t>
            </a:r>
            <a:endParaRPr dirty="0" sz="3600">
              <a:latin typeface="ITC Symbol Std Medium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>
            <a:off x="1186747" y="1737359"/>
            <a:ext cx="9131050" cy="43586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b="1" sz="2800" lang="en-US">
                <a:solidFill>
                  <a:srgbClr val="000000"/>
                </a:solidFill>
                <a:latin typeface="Times NR MT Pro"/>
              </a:rPr>
              <a:t>HTML
</a:t>
            </a:r>
            <a:endParaRPr b="1" sz="2800" lang="en-US">
              <a:solidFill>
                <a:srgbClr val="000000"/>
              </a:solidFill>
              <a:latin typeface="Times NR MT Pro"/>
            </a:endParaRPr>
          </a:p>
          <a:p>
            <a:pPr algn="ctr"/>
            <a:r>
              <a:rPr b="1" sz="2800" lang="en-US">
                <a:solidFill>
                  <a:srgbClr val="000000"/>
                </a:solidFill>
                <a:latin typeface="Times NR MT Pro"/>
              </a:rPr>
              <a:t>CSS
</a:t>
            </a:r>
            <a:endParaRPr b="1" sz="2800" lang="en-US">
              <a:solidFill>
                <a:srgbClr val="000000"/>
              </a:solidFill>
              <a:latin typeface="Times NR MT Pro"/>
            </a:endParaRPr>
          </a:p>
          <a:p>
            <a:pPr algn="ctr"/>
            <a:r>
              <a:rPr b="1" sz="2800" lang="en-US">
                <a:solidFill>
                  <a:srgbClr val="000000"/>
                </a:solidFill>
                <a:latin typeface="Times NR MT Pro"/>
              </a:rPr>
              <a:t>JAVASCRIPT
</a:t>
            </a:r>
            <a:endParaRPr b="1" sz="2800" lang="en-US">
              <a:solidFill>
                <a:srgbClr val="000000"/>
              </a:solidFill>
              <a:latin typeface="Times NR MT Pro"/>
            </a:endParaRPr>
          </a:p>
          <a:p>
            <a:pPr algn="ctr"/>
            <a:r>
              <a:rPr b="1" sz="2800" lang="en-US">
                <a:solidFill>
                  <a:srgbClr val="000000"/>
                </a:solidFill>
                <a:latin typeface="Times NR MT Pro"/>
              </a:rPr>
              <a:t>CODE</a:t>
            </a:r>
            <a:r>
              <a:rPr b="1" sz="2800" lang="en-US">
                <a:solidFill>
                  <a:srgbClr val="000000"/>
                </a:solidFill>
                <a:latin typeface="Times NR MT Pro"/>
              </a:rPr>
              <a:t>PEN</a:t>
            </a:r>
            <a:r>
              <a:rPr b="1" sz="2800" lang="en-US">
                <a:solidFill>
                  <a:srgbClr val="000000"/>
                </a:solidFill>
                <a:latin typeface="Times NR MT Pro"/>
              </a:rPr>
              <a:t> </a:t>
            </a:r>
            <a:r>
              <a:rPr b="1" sz="2800" lang="en-US">
                <a:solidFill>
                  <a:srgbClr val="000000"/>
                </a:solidFill>
                <a:latin typeface="Times NR MT Pro"/>
              </a:rPr>
              <a:t>AS CODE
EDITOR
</a:t>
            </a:r>
            <a:endParaRPr b="1" sz="2800" lang="en-US">
              <a:solidFill>
                <a:srgbClr val="000000"/>
              </a:solidFill>
              <a:latin typeface="Times NR MT Pro"/>
            </a:endParaRPr>
          </a:p>
          <a:p>
            <a:pPr algn="ctr"/>
            <a:r>
              <a:rPr b="1" sz="2800" lang="en-US">
                <a:solidFill>
                  <a:srgbClr val="000000"/>
                </a:solidFill>
                <a:latin typeface="Times NR MT Pro"/>
              </a:rPr>
              <a:t>GITHUB AS HOSTING</a:t>
            </a:r>
            <a:endParaRPr b="1" sz="2800" lang="en-US">
              <a:solidFill>
                <a:srgbClr val="000000"/>
              </a:solidFill>
              <a:latin typeface="Times NR MT Pro"/>
            </a:endParaRPr>
          </a:p>
          <a:p>
            <a:pPr algn="ctr"/>
            <a:r>
              <a:rPr b="1" sz="2800" lang="en-US">
                <a:solidFill>
                  <a:srgbClr val="000000"/>
                </a:solidFill>
                <a:latin typeface="Times NR MT Pro"/>
              </a:rPr>
              <a:t> PLATFORM 
</a:t>
            </a:r>
            <a:endParaRPr b="1" sz="2800" lang="en-US">
              <a:solidFill>
                <a:srgbClr val="000000"/>
              </a:solidFill>
              <a:latin typeface="Times NR MT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525140"/>
            <a:ext cx="8794750" cy="5213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ITC Symbol Std Medium"/>
                <a:cs typeface="Trebuchet MS"/>
              </a:rPr>
              <a:t>POTFOLIO DESIGN AND LAYOUT</a:t>
            </a:r>
            <a:endParaRPr dirty="0" sz="4000">
              <a:latin typeface="ITC Symbol Std Medium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"/>
          <p:cNvSpPr txBox="1"/>
          <p:nvPr/>
        </p:nvSpPr>
        <p:spPr>
          <a:xfrm>
            <a:off x="256241" y="1413509"/>
            <a:ext cx="14095635" cy="4663440"/>
          </a:xfrm>
          <a:prstGeom prst="rect"/>
        </p:spPr>
        <p:txBody>
          <a:bodyPr rtlCol="0" wrap="square">
            <a:spAutoFit/>
          </a:bodyPr>
          <a:p>
            <a:r>
              <a:rPr b="1" sz="1800" lang="en-US">
                <a:solidFill>
                  <a:srgbClr val="000000"/>
                </a:solidFill>
                <a:latin typeface="Times NR MT Pro"/>
              </a:rPr>
              <a:t>
Clean and Simple Design:
Use a minimalist approach to showcase your work without distractions.
Consistent Typography:
Choosea clear, readable font and use it consistently throughout the portfolio.
Color Scheme:
Select a palette that reflects your personal brand and use it consistently.
White Space:
Use ample white space to make your content stand out and improve readability.
Imagery:
Use high-quality images and graphics to showcase your work.
Responsive Design:
Ensure that your portfolio looks great on desktop, tablet, and mobile devices.
Navigation:
Use a simple, intuitive navigation menu that makes it easy for visitors to find what they're looking for.
LAYOUTS
1. Grid-based layout:A clean and simple layout that showcases projects in a grid format.
2. Masonry layout: A layout that showcases projects in a grid format with varying heights and widths.
3. Single-page layout: A layout that showcases all content on a single page, withsections and scrolling.
4. Multi-page layout:A layout that separates content into multiplepages, with navigation between sections.</a:t>
            </a:r>
            <a:endParaRPr b="1" sz="2800" lang="en-US">
              <a:solidFill>
                <a:srgbClr val="000000"/>
              </a:solidFill>
              <a:latin typeface="Times NR MT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3" y="523940"/>
            <a:ext cx="10681335" cy="609600"/>
          </a:xfrm>
        </p:spPr>
        <p:txBody>
          <a:bodyPr/>
          <a:p>
            <a:r>
              <a:rPr dirty="0" lang="en-IN">
                <a:latin typeface="ITC Symbol Std Medium"/>
              </a:rPr>
              <a:t>FEATURES AND FUNCTIONALITY</a:t>
            </a:r>
            <a:endParaRPr dirty="0" lang="en-IN">
              <a:latin typeface="ITC Symbol Std Medium"/>
            </a:endParaRPr>
          </a:p>
        </p:txBody>
      </p:sp>
      <p:sp>
        <p:nvSpPr>
          <p:cNvPr id="1048674" name=""/>
          <p:cNvSpPr txBox="1"/>
          <p:nvPr/>
        </p:nvSpPr>
        <p:spPr>
          <a:xfrm>
            <a:off x="385821" y="1607996"/>
            <a:ext cx="10683684" cy="4409440"/>
          </a:xfrm>
          <a:prstGeom prst="rect"/>
        </p:spPr>
        <p:txBody>
          <a:bodyPr rtlCol="0" wrap="square">
            <a:spAutoFit/>
          </a:bodyPr>
          <a:p>
            <a:r>
              <a:rPr b="1" sz="2000" lang="en-US">
                <a:solidFill>
                  <a:srgbClr val="000000"/>
                </a:solidFill>
                <a:latin typeface="Times NR MT Pro"/>
              </a:rPr>
              <a:t>Features:
</a:t>
            </a:r>
            <a:endParaRPr b="1" sz="2800" lang="en-US">
              <a:solidFill>
                <a:srgbClr val="000000"/>
              </a:solidFill>
              <a:latin typeface="Times NR MT Pro"/>
            </a:endParaRPr>
          </a:p>
          <a:p>
            <a:r>
              <a:rPr b="1" sz="2000" lang="en-US">
                <a:solidFill>
                  <a:srgbClr val="000000"/>
                </a:solidFill>
                <a:latin typeface="Times NR MT Pro"/>
              </a:rPr>
              <a:t>1. Project showcase: A curated selection of projects with images, descriptions,
and links.
2. About page: A brief bio and introduction to background, skills, and
experience.
3. Contact form: A form for visitors to send messages or inquiries.
4. Social media integration: Links to social media profiles.
5. Responsive design: Adapts to different screen sizes and devices.
</a:t>
            </a:r>
            <a:endParaRPr b="1" sz="2800" lang="en-US">
              <a:solidFill>
                <a:srgbClr val="000000"/>
              </a:solidFill>
              <a:latin typeface="Times NR MT Pro"/>
            </a:endParaRPr>
          </a:p>
          <a:p>
            <a:r>
              <a:rPr b="1" sz="2000" lang="en-US">
                <a:solidFill>
                  <a:srgbClr val="000000"/>
                </a:solidFill>
                <a:latin typeface="Times NR MT Pro"/>
              </a:rPr>
              <a:t>Functionality:
</a:t>
            </a:r>
            <a:endParaRPr b="1" sz="2800" lang="en-US">
              <a:solidFill>
                <a:srgbClr val="000000"/>
              </a:solidFill>
              <a:latin typeface="Times NR MT Pro"/>
            </a:endParaRPr>
          </a:p>
          <a:p>
            <a:r>
              <a:rPr b="1" sz="2000" lang="en-US">
                <a:solidFill>
                  <a:srgbClr val="000000"/>
                </a:solidFill>
                <a:latin typeface="Times NR MT Pro"/>
              </a:rPr>
              <a:t>1. Easy navigation: Simple and intuitive menu for easy content access.
2. Fast loading times: Optimized for quick loading on various devices.
3. Interactive elements: Animations, transitions, or other interactive features.
4. Search engine optimization (SEO): Optimized for search engine visibility.
5. Regular updates: Easy to update with new projects, skills, and experiences.</a:t>
            </a:r>
            <a:endParaRPr b="1" sz="2800" lang="en-US">
              <a:solidFill>
                <a:srgbClr val="000000"/>
              </a:solidFill>
              <a:latin typeface="Times NR MT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2024-03-27T08:07:22Z</dcterms:created>
  <dcterms:modified xsi:type="dcterms:W3CDTF">2025-09-08T04:50:24Z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5fa11914cc7d46529f82461f7da9e3f1</vt:lpwstr>
  </property>
</Properties>
</file>