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S.GAYATHRI</a:t>
            </a:r>
            <a:endParaRPr lang="en-US" sz="2400" dirty="0"/>
          </a:p>
          <a:p>
            <a:r>
              <a:rPr lang="en-US" sz="2400" dirty="0"/>
              <a:t>REGISTER NO:</a:t>
            </a:r>
            <a:r>
              <a:rPr lang="zh-CN" altLang="en-US" sz="2400" dirty="0"/>
              <a:t> </a:t>
            </a:r>
            <a:r>
              <a:rPr lang="en-US" altLang="zh-CN" sz="2400" dirty="0"/>
              <a:t>312212792</a:t>
            </a:r>
            <a:r>
              <a:rPr lang="zh-CN" altLang="en-US" sz="2400" dirty="0"/>
              <a:t> </a:t>
            </a:r>
            <a:r>
              <a:rPr lang="en-US" altLang="zh-CN" sz="2400" dirty="0"/>
              <a:t>[unm14512022g42]</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22DE639C-E547-6D85-387A-B6C7DC4EC03A}"/>
              </a:ext>
            </a:extLst>
          </p:cNvPr>
          <p:cNvSpPr txBox="1"/>
          <p:nvPr/>
        </p:nvSpPr>
        <p:spPr>
          <a:xfrm>
            <a:off x="943134" y="1739145"/>
            <a:ext cx="6107906"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3">
            <a:extLst>
              <a:ext uri="{FF2B5EF4-FFF2-40B4-BE49-F238E27FC236}">
                <a16:creationId xmlns:a16="http://schemas.microsoft.com/office/drawing/2014/main" id="{58AEE762-F559-FD9E-7553-227310B30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466" y="2019300"/>
            <a:ext cx="4895850" cy="2486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A16701-62F6-F7B6-B204-060A6944146E}"/>
              </a:ext>
            </a:extLst>
          </p:cNvPr>
          <p:cNvSpPr txBox="1"/>
          <p:nvPr/>
        </p:nvSpPr>
        <p:spPr>
          <a:xfrm>
            <a:off x="589358" y="1660921"/>
            <a:ext cx="6768705"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08" name="TextBox 1048607"/>
          <p:cNvSpPr txBox="1"/>
          <p:nvPr/>
        </p:nvSpPr>
        <p:spPr>
          <a:xfrm>
            <a:off x="4136349" y="2496262"/>
            <a:ext cx="4572000" cy="2606040"/>
          </a:xfrm>
          <a:prstGeom prst="rect">
            <a:avLst/>
          </a:prstGeom>
        </p:spPr>
        <p:txBody>
          <a:bodyPr wrap="square" rtlCol="0">
            <a:spAutoFit/>
          </a:bodyPr>
          <a:lstStyle/>
          <a:p>
            <a:pPr marL="457200" indent="-457200">
              <a:buFont typeface="Wingdings" charset="2"/>
              <a:buChar char="n"/>
            </a:pPr>
            <a:r>
              <a:rPr lang="en-US" sz="2800">
                <a:solidFill>
                  <a:srgbClr val="000000"/>
                </a:solidFill>
              </a:rPr>
              <a:t>Conditional formatting </a:t>
            </a:r>
          </a:p>
          <a:p>
            <a:pPr marL="457200" indent="-457200">
              <a:buFont typeface="Wingdings" charset="2"/>
              <a:buChar char="n"/>
            </a:pPr>
            <a:r>
              <a:rPr lang="en-US" sz="2800">
                <a:solidFill>
                  <a:srgbClr val="000000"/>
                </a:solidFill>
              </a:rPr>
              <a:t>Filtering</a:t>
            </a:r>
          </a:p>
          <a:p>
            <a:pPr marL="457200" indent="-457200">
              <a:buFont typeface="Wingdings" charset="2"/>
              <a:buChar char="n"/>
            </a:pPr>
            <a:r>
              <a:rPr lang="en-US" sz="2800">
                <a:solidFill>
                  <a:srgbClr val="000000"/>
                </a:solidFill>
              </a:rPr>
              <a:t>Formula usage</a:t>
            </a:r>
          </a:p>
          <a:p>
            <a:pPr marL="457200" indent="-457200">
              <a:buFont typeface="Wingdings" charset="2"/>
              <a:buChar char="n"/>
            </a:pPr>
            <a:r>
              <a:rPr lang="en-US" sz="2800">
                <a:solidFill>
                  <a:srgbClr val="000000"/>
                </a:solidFill>
              </a:rPr>
              <a:t> Pivot table </a:t>
            </a:r>
          </a:p>
          <a:p>
            <a:pPr marL="457200" indent="-457200">
              <a:buFont typeface="Wingdings" charset="2"/>
              <a:buChar char="n"/>
            </a:pPr>
            <a:r>
              <a:rPr lang="en-US" sz="2800">
                <a:solidFill>
                  <a:srgbClr val="000000"/>
                </a:solidFill>
              </a:rPr>
              <a:t>Graph for data</a:t>
            </a:r>
            <a:r>
              <a:rPr lang="en-US" altLang="zh-CN" sz="2800">
                <a:solidFill>
                  <a:srgbClr val="000000"/>
                </a:solidFill>
              </a:rPr>
              <a:t> </a:t>
            </a:r>
            <a:r>
              <a:rPr lang="en-US" sz="2800">
                <a:solidFill>
                  <a:srgbClr val="000000"/>
                </a:solidFill>
              </a:rPr>
              <a:t>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6" name="TextBox 5">
            <a:extLst>
              <a:ext uri="{FF2B5EF4-FFF2-40B4-BE49-F238E27FC236}">
                <a16:creationId xmlns:a16="http://schemas.microsoft.com/office/drawing/2014/main" id="{2DB9BECC-ABC3-75AC-F4B8-03BE76591E6F}"/>
              </a:ext>
            </a:extLst>
          </p:cNvPr>
          <p:cNvSpPr txBox="1"/>
          <p:nvPr/>
        </p:nvSpPr>
        <p:spPr>
          <a:xfrm>
            <a:off x="1125141" y="1809958"/>
            <a:ext cx="6107906"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815882"/>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3</cp:revision>
  <dcterms:created xsi:type="dcterms:W3CDTF">2024-03-28T06:07:22Z</dcterms:created>
  <dcterms:modified xsi:type="dcterms:W3CDTF">2024-08-29T13:43:52Z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