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4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8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33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1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20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93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8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5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8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0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1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0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29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8CFEC6-1209-4452-82AF-EAB6707E021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13BCF5-17C6-42DD-BEDB-F60DDCC9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2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image/2189139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b/business-ideas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b/business-ideas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menu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801489351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70A3-4AAC-49CA-496B-CFAFA823CA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8787" y="1389063"/>
            <a:ext cx="6667928" cy="1154112"/>
          </a:xfrm>
        </p:spPr>
        <p:txBody>
          <a:bodyPr>
            <a:normAutofit/>
          </a:bodyPr>
          <a:lstStyle/>
          <a:p>
            <a:r>
              <a:rPr lang="en-IN" sz="4800" b="1" u="sng" dirty="0"/>
              <a:t>Sales Analysis Project</a:t>
            </a:r>
            <a:endParaRPr lang="en-IN" sz="7200" b="1" u="sn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72FD38-BC46-1618-03C6-6EC19AE3EC3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304818" y="4202130"/>
            <a:ext cx="2650733" cy="17686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dirty="0"/>
              <a:t>Presented by </a:t>
            </a:r>
          </a:p>
          <a:p>
            <a:pPr marL="0" indent="0" algn="l">
              <a:buNone/>
            </a:pPr>
            <a:r>
              <a:rPr lang="en-IN" sz="2400" dirty="0"/>
              <a:t>Gayathri Mooram</a:t>
            </a:r>
            <a:endParaRPr lang="en-IN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758EBF8-4811-CD4D-5F28-00D2889BC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63110" y="1232899"/>
            <a:ext cx="5887092" cy="473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0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220F-A4C2-8360-12F2-B5551222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62" y="729465"/>
            <a:ext cx="4241705" cy="1192669"/>
          </a:xfrm>
        </p:spPr>
        <p:txBody>
          <a:bodyPr>
            <a:normAutofit/>
          </a:bodyPr>
          <a:lstStyle/>
          <a:p>
            <a:r>
              <a:rPr lang="en-US" sz="3600" b="1" dirty="0"/>
              <a:t>💡 Business Ideas</a:t>
            </a:r>
            <a:endParaRPr lang="en-IN" sz="36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13214F-D079-CC90-22C3-C98A79B89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for Mobile Shopping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79% of revenue comes from mobile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invest in improving mobile UX, launching app-exclusive deals, and running mobile-first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Promotions Strategy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peaks in July and December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plan ahead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sales, product launches, and marketing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around these high-performing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High-Performing Categories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and expand inventory in top-selling categories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Appliances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Introduce related products or bundles to increase AOV.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0B338B-B05C-1433-8922-D91676ACE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2CD26-F1AC-EC90-D18F-F10C13FB3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0562" y="1922134"/>
            <a:ext cx="4458984" cy="3953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386D09-0B81-A4ED-A2AD-8331D930CB86}"/>
              </a:ext>
            </a:extLst>
          </p:cNvPr>
          <p:cNvSpPr txBox="1"/>
          <p:nvPr/>
        </p:nvSpPr>
        <p:spPr>
          <a:xfrm>
            <a:off x="882503" y="-3089837"/>
            <a:ext cx="24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icpedia.org/chalkboard/b/business-idea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69901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6F9F-4DFC-3AD3-0B7A-4D84D628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13" y="982131"/>
            <a:ext cx="4438436" cy="1048689"/>
          </a:xfrm>
        </p:spPr>
        <p:txBody>
          <a:bodyPr>
            <a:normAutofit/>
          </a:bodyPr>
          <a:lstStyle/>
          <a:p>
            <a:r>
              <a:rPr lang="en-IN" sz="3600" dirty="0"/>
              <a:t>💡 </a:t>
            </a:r>
            <a:r>
              <a:rPr lang="en-IN" sz="4000" b="1" dirty="0"/>
              <a:t>Business Ideas</a:t>
            </a:r>
            <a:endParaRPr lang="en-I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A4DC29-D77A-8757-3437-12B9638F8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Geo-Targeted Campaigns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Portugal, France, and Sweden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top revenue generators, launch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localized promotions, language-specific ads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regional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Product Line Expansion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Order Value of 113K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consider adding or highlighting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or luxury products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match customer spending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Conversion with Data-Driven Personalization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device, category, and regional preferences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recommendations, emails, and homepages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engagement and sales.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BEC180-969E-2B4C-DB10-70A19AC1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774557"/>
            <a:ext cx="3718455" cy="1694911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3D57F-DDE0-8C74-EA3E-5D39D1C71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0013" y="2030820"/>
            <a:ext cx="4668655" cy="3845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A8B5C-5D66-4BAC-8037-85708A7C0F52}"/>
              </a:ext>
            </a:extLst>
          </p:cNvPr>
          <p:cNvSpPr txBox="1"/>
          <p:nvPr/>
        </p:nvSpPr>
        <p:spPr>
          <a:xfrm>
            <a:off x="882503" y="-3089837"/>
            <a:ext cx="24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icpedia.org/chalkboard/b/business-idea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6505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ACD0-95C1-F7F1-3603-DFC58E74B0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96188" y="2270125"/>
            <a:ext cx="4595812" cy="2692400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E4251F-602C-3A8C-B3BF-DE1A6E36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8586" y="626878"/>
            <a:ext cx="10877107" cy="56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2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9D3A-2D22-4119-7790-3B72989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640A-EE4A-9A4A-45B2-34D8175B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Power BI Sales Analysis Dashboard provides a comprehensive view of key sales metrics such as total revenue, orders, cost, profit, and average order value.</a:t>
            </a:r>
            <a:br>
              <a:rPr lang="en-US" dirty="0"/>
            </a:br>
            <a:r>
              <a:rPr lang="en-US" dirty="0"/>
              <a:t>It highlights monthly and daily profit trends, revealing peak performance in July and December.</a:t>
            </a:r>
            <a:br>
              <a:rPr lang="en-US" dirty="0"/>
            </a:br>
            <a:r>
              <a:rPr lang="en-US" dirty="0"/>
              <a:t>Mobile devices account for the majority of revenue, emphasizing the importance of mobile platforms.</a:t>
            </a:r>
            <a:br>
              <a:rPr lang="en-US" dirty="0"/>
            </a:br>
            <a:r>
              <a:rPr lang="en-US" dirty="0"/>
              <a:t>Top-performing product categories include Clothing, Games, and Appliances.</a:t>
            </a:r>
            <a:br>
              <a:rPr lang="en-US" dirty="0"/>
            </a:br>
            <a:r>
              <a:rPr lang="en-US" dirty="0"/>
              <a:t>Geographically, Portugal leads in revenue generation, followed by France and Sweden.</a:t>
            </a:r>
            <a:br>
              <a:rPr lang="en-US" dirty="0"/>
            </a:br>
            <a:r>
              <a:rPr lang="en-US" dirty="0"/>
              <a:t>Interactive filters allow users to explore data by year, month, category, and device type for in-depth insights.</a:t>
            </a:r>
            <a:endParaRPr lang="en-IN" dirty="0"/>
          </a:p>
        </p:txBody>
      </p:sp>
      <p:pic>
        <p:nvPicPr>
          <p:cNvPr id="5" name="Picture 4" descr="A person standing in front of a pie chart&#10;&#10;Description automatically generated">
            <a:extLst>
              <a:ext uri="{FF2B5EF4-FFF2-40B4-BE49-F238E27FC236}">
                <a16:creationId xmlns:a16="http://schemas.microsoft.com/office/drawing/2014/main" id="{C2004881-4FBD-B59B-80CC-23E8B7DBB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831520"/>
            <a:ext cx="2088814" cy="160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3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B1C8-3705-D5BB-3C8D-8ED6D6C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001730"/>
            <a:ext cx="3718455" cy="923155"/>
          </a:xfrm>
        </p:spPr>
        <p:txBody>
          <a:bodyPr>
            <a:normAutofit/>
          </a:bodyPr>
          <a:lstStyle/>
          <a:p>
            <a:r>
              <a:rPr lang="en-IN" sz="4000" b="1" dirty="0"/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4C95-CD07-D176-22E7-DA9403D7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8" y="1150707"/>
            <a:ext cx="5469466" cy="486196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Total Revenue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Total Orders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Total Cost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Total Profit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Average Order Value (AOV)</a:t>
            </a:r>
            <a:r>
              <a:rPr lang="en-US" dirty="0"/>
              <a:t> 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Profit Percentage / Margin</a:t>
            </a:r>
            <a:r>
              <a:rPr lang="en-US" dirty="0"/>
              <a:t> 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Total_revenue by Top 5 Country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Profit by Month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Total_Revenue by Device_Type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Total_Revenue by Top 5 Country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802E9C-391C-77C6-C268-B5F765BBD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12E6D-AFB5-7B9F-D08C-D2979B2B42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13" y="2311686"/>
            <a:ext cx="4188733" cy="3544584"/>
          </a:xfrm>
          <a:prstGeom prst="rect">
            <a:avLst/>
          </a:prstGeom>
          <a:effectLst>
            <a:softEdge rad="330200"/>
          </a:effectLst>
        </p:spPr>
      </p:pic>
      <p:pic>
        <p:nvPicPr>
          <p:cNvPr id="12" name="Picture 11" descr="A person standing next to a graph&#10;&#10;Description automatically generated">
            <a:extLst>
              <a:ext uri="{FF2B5EF4-FFF2-40B4-BE49-F238E27FC236}">
                <a16:creationId xmlns:a16="http://schemas.microsoft.com/office/drawing/2014/main" id="{D8A459FF-88AB-5E89-CD54-A133CBF51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67" y="658556"/>
            <a:ext cx="3421888" cy="23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4BCE-79CF-7937-00F3-131D4100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3134E-E8EC-B323-99A9-B72B81366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1" y="565079"/>
            <a:ext cx="10993348" cy="5681609"/>
          </a:xfrm>
        </p:spPr>
      </p:pic>
    </p:spTree>
    <p:extLst>
      <p:ext uri="{BB962C8B-B14F-4D97-AF65-F5344CB8AC3E}">
        <p14:creationId xmlns:p14="http://schemas.microsoft.com/office/powerpoint/2010/main" val="282408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3A13-70DA-DC0B-DE79-D07E18A1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84270"/>
            <a:ext cx="11029616" cy="1828800"/>
          </a:xfrm>
        </p:spPr>
        <p:txBody>
          <a:bodyPr>
            <a:normAutofit/>
          </a:bodyPr>
          <a:lstStyle/>
          <a:p>
            <a:r>
              <a:rPr lang="en-US" b="1" dirty="0"/>
              <a:t>📅 Monthly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3B86-EABA-2469-203D-69C5811E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by Month</a:t>
            </a:r>
            <a:r>
              <a:rPr lang="en-US" dirty="0"/>
              <a:t>: Highest profit occurred in </a:t>
            </a:r>
            <a:r>
              <a:rPr lang="en-US" b="1" dirty="0"/>
              <a:t>July</a:t>
            </a:r>
            <a:r>
              <a:rPr lang="en-US" dirty="0"/>
              <a:t>, followed by </a:t>
            </a:r>
            <a:r>
              <a:rPr lang="en-US" b="1" dirty="0"/>
              <a:t>December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Displays steady profit growth mid-year with a slight dip in some months.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34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791F-5A5C-DAE5-5C44-6852CA71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📈 </a:t>
            </a:r>
            <a:r>
              <a:rPr lang="en-IN" b="1" dirty="0"/>
              <a:t>Revenue Trends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E126-F98A-7CF6-A211-F672493D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Revenue by Day</a:t>
            </a:r>
            <a:r>
              <a:rPr lang="en-US" dirty="0"/>
              <a:t>: Shows daily fluctuations; peak days reach around 6M.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Indicates strong periodic sales spikes, potentially promotional periods or seasonal impact.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69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E844-B555-51F9-56FE-5BA5561C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📊 </a:t>
            </a:r>
            <a:r>
              <a:rPr lang="en-IN" b="1" dirty="0"/>
              <a:t>Revenue Breakdown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7260-E8B2-1500-1128-1E58503F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By Device Type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Mobile</a:t>
            </a:r>
            <a:r>
              <a:rPr lang="en-US" dirty="0"/>
              <a:t> dominates with </a:t>
            </a:r>
            <a:r>
              <a:rPr lang="en-US" b="1" dirty="0"/>
              <a:t>79.08%</a:t>
            </a:r>
            <a:r>
              <a:rPr lang="en-US" dirty="0"/>
              <a:t> of total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PC</a:t>
            </a:r>
            <a:r>
              <a:rPr lang="en-US" dirty="0"/>
              <a:t>: 13.6%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Tablet</a:t>
            </a:r>
            <a:r>
              <a:rPr lang="en-US" dirty="0"/>
              <a:t>: Lowest share.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By Category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revenue-generating categories: </a:t>
            </a:r>
            <a:r>
              <a:rPr lang="en-US" b="1" dirty="0"/>
              <a:t>Clothing</a:t>
            </a:r>
            <a:r>
              <a:rPr lang="en-US" dirty="0"/>
              <a:t>, </a:t>
            </a:r>
            <a:r>
              <a:rPr lang="en-US" b="1" dirty="0"/>
              <a:t>Games</a:t>
            </a:r>
            <a:r>
              <a:rPr lang="en-US" dirty="0"/>
              <a:t>, and </a:t>
            </a:r>
            <a:r>
              <a:rPr lang="en-US" b="1" dirty="0"/>
              <a:t>Appliances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key contributors include </a:t>
            </a:r>
            <a:r>
              <a:rPr lang="en-US" b="1" dirty="0"/>
              <a:t>Electronics</a:t>
            </a:r>
            <a:r>
              <a:rPr lang="en-US" dirty="0"/>
              <a:t>, </a:t>
            </a:r>
            <a:r>
              <a:rPr lang="en-US" b="1" dirty="0"/>
              <a:t>Smartphones</a:t>
            </a:r>
            <a:r>
              <a:rPr lang="en-US" dirty="0"/>
              <a:t>, and </a:t>
            </a:r>
            <a:r>
              <a:rPr lang="en-US" b="1" dirty="0"/>
              <a:t>Books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2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5105-B736-98F1-54E0-0DD2B43A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🌍 </a:t>
            </a:r>
            <a:r>
              <a:rPr lang="en-US" b="1" dirty="0"/>
              <a:t>Top 5 Countries by Revenue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885B-00CE-3377-A816-3A0FA7C6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Portugal</a:t>
            </a:r>
            <a:r>
              <a:rPr lang="en-US" dirty="0"/>
              <a:t> (~28M)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France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Sweden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Finland</a:t>
            </a:r>
            <a:endParaRPr lang="en-US" dirty="0"/>
          </a:p>
          <a:p>
            <a:r>
              <a:rPr lang="en-US" dirty="0"/>
              <a:t>Portugal is the leading market in terms of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16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C58F-4ABB-99D6-A8D3-BFE58B26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23" y="829341"/>
            <a:ext cx="3959643" cy="813194"/>
          </a:xfrm>
        </p:spPr>
        <p:txBody>
          <a:bodyPr>
            <a:normAutofit/>
          </a:bodyPr>
          <a:lstStyle/>
          <a:p>
            <a:r>
              <a:rPr lang="en-IN" sz="3600" b="1" dirty="0"/>
              <a:t>Key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923549-3E77-E035-FA5F-CEF0942CF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Revenue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113M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total sales and a healthy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20% profit margin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Devices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 the market, contributing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79%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total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Top-Selling Categories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Appliances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drive the highest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Profit Months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strong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demand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Portugal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as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revenue-generating 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Sweden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Filters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flexible, in-depth analysis.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FD6CD3-A278-1ABB-6051-3CB2838B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E5BED-22AA-D5CB-6C3A-3F359779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4911" y="1881963"/>
            <a:ext cx="4465674" cy="399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24471-A030-F3C5-36C5-C1A6FDEB0DBE}"/>
              </a:ext>
            </a:extLst>
          </p:cNvPr>
          <p:cNvSpPr txBox="1"/>
          <p:nvPr/>
        </p:nvSpPr>
        <p:spPr>
          <a:xfrm>
            <a:off x="0" y="6858000"/>
            <a:ext cx="4465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vimeo.com/801489351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80943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594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Sales Analysis Project</vt:lpstr>
      <vt:lpstr>Summery</vt:lpstr>
      <vt:lpstr>KPI’s</vt:lpstr>
      <vt:lpstr>PowerPoint Presentation</vt:lpstr>
      <vt:lpstr>📅 Monthly Insights </vt:lpstr>
      <vt:lpstr>📈 Revenue Trends</vt:lpstr>
      <vt:lpstr>📊 Revenue Breakdown</vt:lpstr>
      <vt:lpstr>🌍 Top 5 Countries by Revenue</vt:lpstr>
      <vt:lpstr>Key Takeaways</vt:lpstr>
      <vt:lpstr>💡 Business Ideas</vt:lpstr>
      <vt:lpstr>💡 Business Ideas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muram gayatri</dc:creator>
  <cp:lastModifiedBy>muram gayatri</cp:lastModifiedBy>
  <cp:revision>3</cp:revision>
  <dcterms:created xsi:type="dcterms:W3CDTF">2025-04-12T17:19:44Z</dcterms:created>
  <dcterms:modified xsi:type="dcterms:W3CDTF">2025-04-13T15:47:08Z</dcterms:modified>
</cp:coreProperties>
</file>