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am gayatri" userId="380e295ea5580dbe" providerId="LiveId" clId="{D35CC1FE-9BAD-46C6-B735-C8D69808AFC9}"/>
    <pc:docChg chg="modSld sldOrd">
      <pc:chgData name="muram gayatri" userId="380e295ea5580dbe" providerId="LiveId" clId="{D35CC1FE-9BAD-46C6-B735-C8D69808AFC9}" dt="2025-04-15T14:01:34.719" v="4"/>
      <pc:docMkLst>
        <pc:docMk/>
      </pc:docMkLst>
      <pc:sldChg chg="modSp">
        <pc:chgData name="muram gayatri" userId="380e295ea5580dbe" providerId="LiveId" clId="{D35CC1FE-9BAD-46C6-B735-C8D69808AFC9}" dt="2025-04-15T14:01:21.974" v="0"/>
        <pc:sldMkLst>
          <pc:docMk/>
          <pc:sldMk cId="690386601" sldId="257"/>
        </pc:sldMkLst>
        <pc:picChg chg="mod">
          <ac:chgData name="muram gayatri" userId="380e295ea5580dbe" providerId="LiveId" clId="{D35CC1FE-9BAD-46C6-B735-C8D69808AFC9}" dt="2025-04-15T14:01:21.974" v="0"/>
          <ac:picMkLst>
            <pc:docMk/>
            <pc:sldMk cId="690386601" sldId="257"/>
            <ac:picMk id="6" creationId="{B292F494-623D-9DB6-5C8B-358A13D6C179}"/>
          </ac:picMkLst>
        </pc:picChg>
      </pc:sldChg>
      <pc:sldChg chg="modSp">
        <pc:chgData name="muram gayatri" userId="380e295ea5580dbe" providerId="LiveId" clId="{D35CC1FE-9BAD-46C6-B735-C8D69808AFC9}" dt="2025-04-15T14:01:21.974" v="0"/>
        <pc:sldMkLst>
          <pc:docMk/>
          <pc:sldMk cId="1598864969" sldId="258"/>
        </pc:sldMkLst>
        <pc:picChg chg="mod">
          <ac:chgData name="muram gayatri" userId="380e295ea5580dbe" providerId="LiveId" clId="{D35CC1FE-9BAD-46C6-B735-C8D69808AFC9}" dt="2025-04-15T14:01:21.974" v="0"/>
          <ac:picMkLst>
            <pc:docMk/>
            <pc:sldMk cId="1598864969" sldId="258"/>
            <ac:picMk id="6" creationId="{25D5731C-F5A8-9853-9078-0BD81C0381D9}"/>
          </ac:picMkLst>
        </pc:picChg>
      </pc:sldChg>
      <pc:sldChg chg="modSp">
        <pc:chgData name="muram gayatri" userId="380e295ea5580dbe" providerId="LiveId" clId="{D35CC1FE-9BAD-46C6-B735-C8D69808AFC9}" dt="2025-04-15T14:01:21.974" v="0"/>
        <pc:sldMkLst>
          <pc:docMk/>
          <pc:sldMk cId="820493855" sldId="259"/>
        </pc:sldMkLst>
        <pc:picChg chg="mod">
          <ac:chgData name="muram gayatri" userId="380e295ea5580dbe" providerId="LiveId" clId="{D35CC1FE-9BAD-46C6-B735-C8D69808AFC9}" dt="2025-04-15T14:01:21.974" v="0"/>
          <ac:picMkLst>
            <pc:docMk/>
            <pc:sldMk cId="820493855" sldId="259"/>
            <ac:picMk id="6" creationId="{80A4D073-01C6-6E45-9478-97EB14E3A3EC}"/>
          </ac:picMkLst>
        </pc:picChg>
      </pc:sldChg>
      <pc:sldChg chg="modSp">
        <pc:chgData name="muram gayatri" userId="380e295ea5580dbe" providerId="LiveId" clId="{D35CC1FE-9BAD-46C6-B735-C8D69808AFC9}" dt="2025-04-15T14:01:21.974" v="0"/>
        <pc:sldMkLst>
          <pc:docMk/>
          <pc:sldMk cId="1284505449" sldId="260"/>
        </pc:sldMkLst>
        <pc:picChg chg="mod">
          <ac:chgData name="muram gayatri" userId="380e295ea5580dbe" providerId="LiveId" clId="{D35CC1FE-9BAD-46C6-B735-C8D69808AFC9}" dt="2025-04-15T14:01:21.974" v="0"/>
          <ac:picMkLst>
            <pc:docMk/>
            <pc:sldMk cId="1284505449" sldId="260"/>
            <ac:picMk id="6" creationId="{D5571B1C-A21F-DF71-7AA1-7039EC90A7F4}"/>
          </ac:picMkLst>
        </pc:picChg>
      </pc:sldChg>
      <pc:sldChg chg="modSp">
        <pc:chgData name="muram gayatri" userId="380e295ea5580dbe" providerId="LiveId" clId="{D35CC1FE-9BAD-46C6-B735-C8D69808AFC9}" dt="2025-04-15T14:01:21.974" v="0"/>
        <pc:sldMkLst>
          <pc:docMk/>
          <pc:sldMk cId="817208799" sldId="261"/>
        </pc:sldMkLst>
        <pc:picChg chg="mod">
          <ac:chgData name="muram gayatri" userId="380e295ea5580dbe" providerId="LiveId" clId="{D35CC1FE-9BAD-46C6-B735-C8D69808AFC9}" dt="2025-04-15T14:01:21.974" v="0"/>
          <ac:picMkLst>
            <pc:docMk/>
            <pc:sldMk cId="817208799" sldId="261"/>
            <ac:picMk id="6" creationId="{F6D2053E-A579-2E49-22CD-5C00CB9906DD}"/>
          </ac:picMkLst>
        </pc:picChg>
      </pc:sldChg>
      <pc:sldChg chg="modSp">
        <pc:chgData name="muram gayatri" userId="380e295ea5580dbe" providerId="LiveId" clId="{D35CC1FE-9BAD-46C6-B735-C8D69808AFC9}" dt="2025-04-15T14:01:21.974" v="0"/>
        <pc:sldMkLst>
          <pc:docMk/>
          <pc:sldMk cId="154188463" sldId="262"/>
        </pc:sldMkLst>
        <pc:picChg chg="mod">
          <ac:chgData name="muram gayatri" userId="380e295ea5580dbe" providerId="LiveId" clId="{D35CC1FE-9BAD-46C6-B735-C8D69808AFC9}" dt="2025-04-15T14:01:21.974" v="0"/>
          <ac:picMkLst>
            <pc:docMk/>
            <pc:sldMk cId="154188463" sldId="262"/>
            <ac:picMk id="6" creationId="{2F47FB8E-5C4A-8459-40CD-1AEE583B35F6}"/>
          </ac:picMkLst>
        </pc:picChg>
      </pc:sldChg>
      <pc:sldChg chg="modSp">
        <pc:chgData name="muram gayatri" userId="380e295ea5580dbe" providerId="LiveId" clId="{D35CC1FE-9BAD-46C6-B735-C8D69808AFC9}" dt="2025-04-15T14:01:21.974" v="0"/>
        <pc:sldMkLst>
          <pc:docMk/>
          <pc:sldMk cId="2052902007" sldId="264"/>
        </pc:sldMkLst>
        <pc:spChg chg="mod">
          <ac:chgData name="muram gayatri" userId="380e295ea5580dbe" providerId="LiveId" clId="{D35CC1FE-9BAD-46C6-B735-C8D69808AFC9}" dt="2025-04-15T14:01:21.974" v="0"/>
          <ac:spMkLst>
            <pc:docMk/>
            <pc:sldMk cId="2052902007" sldId="264"/>
            <ac:spMk id="2" creationId="{9448903A-45A4-EAE8-DF70-1DBC7E3F8479}"/>
          </ac:spMkLst>
        </pc:spChg>
      </pc:sldChg>
      <pc:sldChg chg="modSp ord">
        <pc:chgData name="muram gayatri" userId="380e295ea5580dbe" providerId="LiveId" clId="{D35CC1FE-9BAD-46C6-B735-C8D69808AFC9}" dt="2025-04-15T14:01:34.719" v="4"/>
        <pc:sldMkLst>
          <pc:docMk/>
          <pc:sldMk cId="113050090" sldId="265"/>
        </pc:sldMkLst>
        <pc:spChg chg="mod">
          <ac:chgData name="muram gayatri" userId="380e295ea5580dbe" providerId="LiveId" clId="{D35CC1FE-9BAD-46C6-B735-C8D69808AFC9}" dt="2025-04-15T14:01:21.974" v="0"/>
          <ac:spMkLst>
            <pc:docMk/>
            <pc:sldMk cId="113050090" sldId="265"/>
            <ac:spMk id="2" creationId="{902CECB9-4E3D-1576-25D0-FEB8D9F24C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12F8-ABB5-72C0-0828-7CC7D5C5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1971-316D-9421-C6DB-FFD1D47A3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FCC9-996A-D1A9-E292-CDE6E0B0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AE8E-99E6-AC9D-0B6A-BE857D0C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700E-BCD0-DC7B-8060-FCD279FC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0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39D3-4A21-6A1C-7447-32CE05AA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D1EDE-B2F4-8789-6CAE-CE6557D5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9DB7-004B-24CF-29C0-FDB3F149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9873-9C79-8B68-3C12-4133DD41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54F4-160A-9E8B-00A7-BE8725F7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E2ABB-69BC-F13B-1BEF-2C7DC71FD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9AF5A-6262-367C-EF83-92B190EB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BF10-CEFA-F69D-9CB1-F5D9FE2F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E3E5-F14B-8396-807E-2334B989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8576-637F-85AB-BC06-0F5FD89C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F35-19CD-A53D-26DA-28363115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FFB1-489C-02E9-FCF8-868BE1D6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C056-3034-FBF0-C80B-A47E61C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64F6C-9AEB-04A7-7162-9BFEC00C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23F3-129F-B7C9-0554-DE0DB9AF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5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94D-2F13-FE60-A85C-97356E06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6279-4570-9034-AE5A-103F508B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0164-FFBD-E79F-8B32-C5EDA24E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7B43-C939-CBCF-637C-555ED164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DF668-D3C3-5D78-209F-35BC56B9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6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FF77-999C-8646-126E-EE24B9EC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466E-0D58-C633-B13A-7FC6265A9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1E71-C754-5951-377A-2BCFC99E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DA94A-B6F8-AD57-35FF-61DD4DB6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8693-3B26-6920-F9F5-0B6C2DF9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80478-C239-A6C0-9C87-D1ADE7AD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2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9BE9-FA25-0DC3-EF29-F5173967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C066-89DA-BA83-77E4-8680F3C75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7EC4F-5DA0-A291-C88A-8F21177F2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5EE8-B8FB-C30D-5D0D-71CF7021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DA6D0-1529-AD7F-44CD-0FFF1B42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0F29F-3DEB-E362-D6A6-7D6201F7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E6127-3CC3-C201-8A51-613D455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7342D-7E81-7D55-7719-5A2D3F05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350A-E121-ED0E-7BFE-B65C1AC1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F584B-2793-66AB-C781-7DA9732A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EE0B-F8A8-A061-6EF4-1325B94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07751-D356-229F-F946-7B795E34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3D7E1-32A4-7B8C-6096-DB4247F8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CFB31-6806-B144-FA7B-8F516A5C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AEF2E-B202-643A-E50D-EE240CF1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6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F990-C2AD-EA66-A7A3-1A7AD736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A93F-1DE5-7B46-937B-A61FE20C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E0AA5-87CE-FD1F-90E0-FA4E3AAB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9054-3DBD-8DED-C55F-69439C4A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DE3D1-D7C1-3FE3-31A4-D71437C8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1A6B-E263-FC18-CCFD-D0AEC1B0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0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0E08-6ABC-5513-4467-A960A55B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A1E1C-68B6-5521-EE78-9FF3E7899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67CB-F07E-9231-48AD-CF964583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56210-61BF-8E25-ADF6-8398F3BB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2FAA-6A6D-539C-E23E-D762436A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F2E39-A504-7114-7FC9-F3C531E7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264A8-8BC4-8C0C-6FC7-95AF5854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FAD2-D2EB-35D1-726B-AD688447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C0F1-E39F-2889-3C9F-41F34D16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4943-B26B-46FB-AC52-AC830EE611FA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D4FA-F99C-BDB2-3C9F-F6DD586D7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56EA-4EC7-C074-8E91-A631950B7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9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903A-45A4-EAE8-DF70-1DBC7E3F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TITANIC DATA ANALYSIS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0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0874-9478-2443-8B51-EFDF9410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Autofit/>
          </a:bodyPr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Count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292F494-623D-9DB6-5C8B-358A13D6C1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r="3553"/>
          <a:stretch>
            <a:fillRect/>
          </a:stretch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8932C6-955E-2DF2-3051-FF376067793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285538"/>
            <a:ext cx="393223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above displays 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passengers who survived and did not survive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Titanic, based on the Survived column from the dataset: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survival status: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= Passenger did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survive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= Passenger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survived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passengers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each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corresponding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(did not survive) is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taller,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that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passengers died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for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(survived) is shorter, showing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fewer passengers survived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visual highlights the overall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Titanic—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people perished than survived.</a:t>
            </a:r>
          </a:p>
        </p:txBody>
      </p:sp>
    </p:spTree>
    <p:extLst>
      <p:ext uri="{BB962C8B-B14F-4D97-AF65-F5344CB8AC3E}">
        <p14:creationId xmlns:p14="http://schemas.microsoft.com/office/powerpoint/2010/main" val="69038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6FF1-942A-F672-4D76-9D01BAD6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4348"/>
          </a:xfrm>
        </p:spPr>
        <p:txBody>
          <a:bodyPr>
            <a:normAutofit/>
          </a:bodyPr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Sex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D5731C-F5A8-9853-9078-0BD81C0381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r="4349"/>
          <a:stretch/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01323A3-C415-1CBE-8C7B-C72497E5D0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562538"/>
            <a:ext cx="39322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the number of male and female passengers who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survived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(1) and who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 not survive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(0).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 Passengers: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very high count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males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 not survive.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 fewer males survived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those who died.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Female Passengers: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females died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females survived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shown by the tall bar in the Survived = 1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1671-B326-4C9E-0AD1-4684CC63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4348"/>
          </a:xfrm>
        </p:spPr>
        <p:txBody>
          <a:bodyPr/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Pclass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A4D073-01C6-6E45-9478-97EB14E3A3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r="5513"/>
          <a:stretch/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1E3E16F-A6BF-36DA-FEFF-4AB7EE55A4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562537"/>
            <a:ext cx="39322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shows how survival varied by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Survived = 0 (Did Not Survive):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tallest bar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for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3rd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Most of the people who died were in 3rd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2nd class and 1st class passengers had fewer deaths compared to 3rd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Survived = 1 (Survived):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1st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had 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survival count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2nd class passengers also survived, but fewer than 1st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Fewer 3rd class passengers survived in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9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04EA-08BF-2970-0C0C-C6C20D37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3342"/>
          </a:xfrm>
        </p:spPr>
        <p:txBody>
          <a:bodyPr/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Age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5571B1C-A21F-DF71-7AA1-7039EC90A7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r="746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5629-F2D2-956D-AA02-0B123F29C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6852"/>
            <a:ext cx="3932237" cy="4512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histogram shows how passengers were distributed by age on the Titanic.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x-axis represents passenger age (from 0 to about 80).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y-axis shows the number of passengers in each age group.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0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9752-7B7F-5EF1-9427-32D2A1C2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8669"/>
          </a:xfrm>
        </p:spPr>
        <p:txBody>
          <a:bodyPr/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SibSp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6D2053E-A579-2E49-22CD-5C00CB9906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" r="5105"/>
          <a:stretch/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C52059B-8482-0F0C-1011-23DE48A0D71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454816"/>
            <a:ext cx="39322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shows how many passengers had siblings or spouses on board, and how common each case was.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x-axis is SibSp – number of siblings/spouses a passenger had on board. Values range from 0 to 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y-axis is the number of passengers (count) for each of those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0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9734-7300-F0FC-4EFF-72466AAE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78438"/>
            <a:ext cx="3932237" cy="617974"/>
          </a:xfrm>
        </p:spPr>
        <p:txBody>
          <a:bodyPr/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Fare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F47FB8E-5C4A-8459-40CD-1AEE583B35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7" r="1706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BBAD4-D191-28AB-2433-ECE171334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67543"/>
            <a:ext cx="3932237" cy="43014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histogram visualizes how passenger fares were distributed.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x-axis shows the fare values (ticket price).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y-axis shows how many passengers paid fares in each range.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ECB9-4E3D-1576-25D0-FEB8D9F24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END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424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Times New Roman</vt:lpstr>
      <vt:lpstr>Office Theme</vt:lpstr>
      <vt:lpstr>TITANIC DATA ANALYSIS</vt:lpstr>
      <vt:lpstr>Survived Count</vt:lpstr>
      <vt:lpstr>Survived in Sex</vt:lpstr>
      <vt:lpstr>Survived in Pclass</vt:lpstr>
      <vt:lpstr>Survived in Age</vt:lpstr>
      <vt:lpstr>Survived in SibSp</vt:lpstr>
      <vt:lpstr>Survived in Fare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918247566263</dc:creator>
  <cp:lastModifiedBy>muram gayatri</cp:lastModifiedBy>
  <cp:revision>1</cp:revision>
  <dcterms:created xsi:type="dcterms:W3CDTF">2025-04-14T16:01:59Z</dcterms:created>
  <dcterms:modified xsi:type="dcterms:W3CDTF">2025-04-15T14:01:36Z</dcterms:modified>
</cp:coreProperties>
</file>