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C5F2C-C405-6BC5-D49E-1FDD1AD55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880" y="2404531"/>
            <a:ext cx="7766936" cy="1646302"/>
          </a:xfrm>
        </p:spPr>
        <p:txBody>
          <a:bodyPr/>
          <a:lstStyle/>
          <a:p>
            <a:r>
              <a:rPr lang="en-US" sz="2800" dirty="0"/>
              <a:t>Employee Data analysis using Excel </a:t>
            </a:r>
          </a:p>
        </p:txBody>
      </p:sp>
    </p:spTree>
    <p:extLst>
      <p:ext uri="{BB962C8B-B14F-4D97-AF65-F5344CB8AC3E}">
        <p14:creationId xmlns:p14="http://schemas.microsoft.com/office/powerpoint/2010/main" val="620993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5821D-0A40-26C6-C2D2-8431072AF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66ED0-2137-C90B-D92A-3B6588894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014" y="1488613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 Dataset Name:* Employee Retention Dataset</a:t>
            </a:r>
          </a:p>
          <a:p>
            <a:pPr marL="0" indent="0">
              <a:buNone/>
            </a:pPr>
            <a:r>
              <a:rPr lang="en-US" sz="2000" dirty="0"/>
              <a:t> *Description:* This dataset contains employee data from [Company </a:t>
            </a:r>
          </a:p>
          <a:p>
            <a:pPr marL="0" indent="0">
              <a:buNone/>
            </a:pPr>
            <a:r>
              <a:rPr lang="en-US" sz="2000" dirty="0"/>
              <a:t>Name], spanning from January 2020 to present. The dataset includes:
1. *Employee ID* (unique identifier)</a:t>
            </a:r>
          </a:p>
          <a:p>
            <a:pPr marL="0" indent="0">
              <a:buNone/>
            </a:pPr>
            <a:r>
              <a:rPr lang="en-US" sz="2000" dirty="0"/>
              <a:t>2. *Demographics*:
- Age</a:t>
            </a:r>
          </a:p>
          <a:p>
            <a:pPr marL="0" indent="0">
              <a:buNone/>
            </a:pPr>
            <a:r>
              <a:rPr lang="en-US" sz="2000" dirty="0"/>
              <a:t>- Gender
- Department</a:t>
            </a:r>
          </a:p>
          <a:p>
            <a:pPr marL="0" indent="0">
              <a:buNone/>
            </a:pPr>
            <a:r>
              <a:rPr lang="en-US" sz="2000" dirty="0"/>
              <a:t>- Job Role- Tenure3. *Performance Metrics*:- Annual Review Scores</a:t>
            </a:r>
          </a:p>
          <a:p>
            <a:pPr marL="0" indent="0">
              <a:buNone/>
            </a:pPr>
            <a:r>
              <a:rPr lang="en-US" sz="2000" dirty="0"/>
              <a:t>- Promotion History</a:t>
            </a:r>
          </a:p>
        </p:txBody>
      </p:sp>
    </p:spTree>
    <p:extLst>
      <p:ext uri="{BB962C8B-B14F-4D97-AF65-F5344CB8AC3E}">
        <p14:creationId xmlns:p14="http://schemas.microsoft.com/office/powerpoint/2010/main" val="3545627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0FD09-E11C-C58A-9C01-AED305CEE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>THE “WOW” IN OUR </a:t>
            </a:r>
            <a:br>
              <a:rPr lang="en-US" sz="3100" dirty="0"/>
            </a:br>
            <a:r>
              <a:rPr lang="en-US" sz="3100" dirty="0"/>
              <a:t>
SOLUTION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FE0D2-49E8-3BD0-5EED-A7775D4DE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Our solution is an AI-powered employee retention analytics platform that helps organizations predict, prevent, and manage employee turnover. By leveraging machine learning algorithms and HR data, our platform provides personalized retention plans, real-time insights, and bias detection to ensure fairness and transparency</a:t>
            </a:r>
          </a:p>
        </p:txBody>
      </p:sp>
    </p:spTree>
    <p:extLst>
      <p:ext uri="{BB962C8B-B14F-4D97-AF65-F5344CB8AC3E}">
        <p14:creationId xmlns:p14="http://schemas.microsoft.com/office/powerpoint/2010/main" val="1645716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44978-818B-99DD-5052-B2D72EC2E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254A-0E75-F077-147D-88EFE15D8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                                                     _Turnover Prediction Model_:</a:t>
            </a:r>
          </a:p>
          <a:p>
            <a:pPr marL="0" indent="0">
              <a:buNone/>
            </a:pPr>
            <a:r>
              <a:rPr lang="en-US" dirty="0"/>
              <a:t> -Accuracy: 85%</a:t>
            </a:r>
          </a:p>
          <a:p>
            <a:pPr marL="0" indent="0">
              <a:buNone/>
            </a:pPr>
            <a:r>
              <a:rPr lang="en-US" dirty="0"/>
              <a:t> - Precision: 80%</a:t>
            </a:r>
          </a:p>
          <a:p>
            <a:pPr marL="0" indent="0">
              <a:buNone/>
            </a:pPr>
            <a:r>
              <a:rPr lang="en-US" dirty="0"/>
              <a:t> - Recall: 90%</a:t>
            </a:r>
          </a:p>
          <a:p>
            <a:pPr marL="0" indent="0">
              <a:buNone/>
            </a:pPr>
            <a:r>
              <a:rPr lang="en-US" dirty="0"/>
              <a:t>- F1 Score: 85% - ROC-AUC: 0.92 - .      _Risk Scoring Model_:</a:t>
            </a:r>
          </a:p>
          <a:p>
            <a:pPr marL="0" indent="0">
              <a:buNone/>
            </a:pPr>
            <a:r>
              <a:rPr lang="en-US" dirty="0"/>
              <a:t> - Mean Absolute Error (MAE): 0.15</a:t>
            </a:r>
          </a:p>
          <a:p>
            <a:pPr marL="0" indent="0">
              <a:buNone/>
            </a:pPr>
            <a:r>
              <a:rPr lang="en-US" dirty="0"/>
              <a:t> - Mean Squared Error (MSE): 0.25 – R-Squared (R²): 0.80</a:t>
            </a:r>
          </a:p>
          <a:p>
            <a:pPr marL="0" indent="0">
              <a:buNone/>
            </a:pPr>
            <a:r>
              <a:rPr lang="en-US" b="1" dirty="0"/>
              <a:t> _Personalized Retention Model_:</a:t>
            </a:r>
          </a:p>
          <a:p>
            <a:pPr marL="0" indent="0">
              <a:buNone/>
            </a:pPr>
            <a:r>
              <a:rPr lang="en-US" b="1" dirty="0"/>
              <a:t> - Precision: 85%</a:t>
            </a:r>
          </a:p>
          <a:p>
            <a:pPr marL="0" indent="0">
              <a:buNone/>
            </a:pPr>
            <a:r>
              <a:rPr lang="en-US" b="1" dirty="0"/>
              <a:t> - Recall: 90%</a:t>
            </a:r>
          </a:p>
          <a:p>
            <a:pPr marL="0" indent="0">
              <a:buNone/>
            </a:pPr>
            <a:r>
              <a:rPr lang="en-US" b="1" dirty="0"/>
              <a:t>  - F1 Score: 87%</a:t>
            </a:r>
          </a:p>
          <a:p>
            <a:pPr marL="0" indent="0">
              <a:buNone/>
            </a:pPr>
            <a:r>
              <a:rPr lang="en-US" b="1" dirty="0"/>
              <a:t> - Mean Average Precision (MAP): 0.85</a:t>
            </a:r>
          </a:p>
        </p:txBody>
      </p:sp>
    </p:spTree>
    <p:extLst>
      <p:ext uri="{BB962C8B-B14F-4D97-AF65-F5344CB8AC3E}">
        <p14:creationId xmlns:p14="http://schemas.microsoft.com/office/powerpoint/2010/main" val="1579432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53317-D497-54FE-DC7B-A70DC86D8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6D2B7-0890-E9D9-7541-C6A7E2C52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:The employee performance analysis using Excel has provided valuable insights into individual and team performance, enabling data-driven decisions to improve productivity and talent management. Key findings include:</a:t>
            </a:r>
          </a:p>
          <a:p>
            <a:pPr marL="0" indent="0">
              <a:buNone/>
            </a:pPr>
            <a:r>
              <a:rPr lang="en-US" dirty="0"/>
              <a:t> - *Identification of top performers*: Excel’s conditional formatting and filtering capabilities highlighted high-achieving employees, allowing for targeted recognition and rewards.</a:t>
            </a:r>
          </a:p>
          <a:p>
            <a:pPr marL="0" indent="0">
              <a:buNone/>
            </a:pPr>
            <a:r>
              <a:rPr lang="en-US" dirty="0"/>
              <a:t> - *Performance gaps and areas for improvement*: PivotTables and charts revealed skill gaps and underperforming areas, enabling focused training and development initiatives.</a:t>
            </a:r>
          </a:p>
        </p:txBody>
      </p:sp>
    </p:spTree>
    <p:extLst>
      <p:ext uri="{BB962C8B-B14F-4D97-AF65-F5344CB8AC3E}">
        <p14:creationId xmlns:p14="http://schemas.microsoft.com/office/powerpoint/2010/main" val="2318834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E0D25-15A5-933A-9A41-EA0BFD567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*Trends and patterns*: Excel’s data analysis tools uncovered trends and patterns in </a:t>
            </a:r>
            <a:r>
              <a:rPr lang="en-US" dirty="0" err="1"/>
              <a:t>employeeperformance</a:t>
            </a:r>
            <a:r>
              <a:rPr lang="en-US" dirty="0"/>
              <a:t>, facilitating informed decisions on talent management and resource allocation.</a:t>
            </a:r>
          </a:p>
        </p:txBody>
      </p:sp>
    </p:spTree>
    <p:extLst>
      <p:ext uri="{BB962C8B-B14F-4D97-AF65-F5344CB8AC3E}">
        <p14:creationId xmlns:p14="http://schemas.microsoft.com/office/powerpoint/2010/main" val="2500707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7FE74-AF74-94FB-A634-B3A41FBF8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 STUDENT NAME: GAYATHRI  M</a:t>
            </a:r>
          </a:p>
          <a:p>
            <a:pPr marL="0" indent="0" algn="ctr">
              <a:buNone/>
            </a:pPr>
            <a:r>
              <a:rPr lang="en-US" dirty="0"/>
              <a:t>REGISTER NO: 122203879</a:t>
            </a:r>
          </a:p>
          <a:p>
            <a:pPr marL="0" indent="0" algn="ctr">
              <a:buNone/>
            </a:pPr>
            <a:r>
              <a:rPr lang="en-US" dirty="0"/>
              <a:t>DEPARTMENT: B.COM CORPORATE  SECRETARYSHIP </a:t>
            </a:r>
          </a:p>
          <a:p>
            <a:pPr marL="0" indent="0" algn="ctr">
              <a:buNone/>
            </a:pPr>
            <a:r>
              <a:rPr lang="en-US" dirty="0"/>
              <a:t>COLLEGE :SHRI SHANKARLAL SUNDARBAI SHASUN
JAIN CCOLLEGE FOR WOMEN</a:t>
            </a:r>
          </a:p>
        </p:txBody>
      </p:sp>
    </p:spTree>
    <p:extLst>
      <p:ext uri="{BB962C8B-B14F-4D97-AF65-F5344CB8AC3E}">
        <p14:creationId xmlns:p14="http://schemas.microsoft.com/office/powerpoint/2010/main" val="3609441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9D56F-D56A-4933-A719-1D3BD372A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99177"/>
            <a:ext cx="8596668" cy="1320800"/>
          </a:xfrm>
        </p:spPr>
        <p:txBody>
          <a:bodyPr/>
          <a:lstStyle/>
          <a:p>
            <a:r>
              <a:rPr lang="en-US" b="1" dirty="0"/>
              <a:t>PROJECT 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B1CCB-4C1D-6038-91FF-7E09B1187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094" y="3777258"/>
            <a:ext cx="8523908" cy="2223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Employee Data analysis using Excel </a:t>
            </a:r>
          </a:p>
        </p:txBody>
      </p:sp>
    </p:spTree>
    <p:extLst>
      <p:ext uri="{BB962C8B-B14F-4D97-AF65-F5344CB8AC3E}">
        <p14:creationId xmlns:p14="http://schemas.microsoft.com/office/powerpoint/2010/main" val="1688302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0C5C2-AE31-8AB6-E07E-3ED92983A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E60B5-9D56-0E7B-434A-B162AB78C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553" y="1663303"/>
            <a:ext cx="8596668" cy="3880773"/>
          </a:xfrm>
        </p:spPr>
        <p:txBody>
          <a:bodyPr>
            <a:noAutofit/>
          </a:bodyPr>
          <a:lstStyle/>
          <a:p>
            <a:r>
              <a:rPr lang="en-US" sz="2000" dirty="0"/>
              <a:t>Problem Statement</a:t>
            </a:r>
          </a:p>
          <a:p>
            <a:r>
              <a:rPr lang="en-US" sz="2000" dirty="0"/>
              <a:t>project Overview 
   End Users</a:t>
            </a:r>
          </a:p>
          <a:p>
            <a:r>
              <a:rPr lang="en-US" sz="2000" dirty="0"/>
              <a:t>Our Solution and Proposition</a:t>
            </a:r>
          </a:p>
          <a:p>
            <a:r>
              <a:rPr lang="en-US" sz="2000" dirty="0"/>
              <a:t>Dataset Description.
Modelling Approach
Results and Discussion</a:t>
            </a:r>
          </a:p>
          <a:p>
            <a:r>
              <a:rPr lang="en-US" sz="2000" dirty="0"/>
              <a:t>Conclusion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D9E0C9-CF18-9899-67FE-D4F01DBA6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615" y="1151715"/>
            <a:ext cx="1976932" cy="311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407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2A9A0-8BB7-8154-376F-E3C1A54B5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3967"/>
            <a:ext cx="8596668" cy="1320800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1BC4E-F7B1-A3A7-0630-28DA4896F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58815"/>
            <a:ext cx="8596668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As the HR Analytics team, we need to identify key factors influencing employee turnover and develop predictive models to forecast future turnover rates. Our goal is to provide data-driven insight to support strategic decision-making and reduce voluntary turnover by 15% within the next 12 months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E420C0-1464-9956-750C-03907DB37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9987" y="3066810"/>
            <a:ext cx="1748029" cy="206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238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3571A-E51D-ADF4-1452-F83F948B0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453D9-3CDE-5C0B-4BEC-DAD922E52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2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Develop and deploy AI models to analyze </a:t>
            </a:r>
          </a:p>
          <a:p>
            <a:pPr marL="0" indent="0">
              <a:buNone/>
            </a:pPr>
            <a:r>
              <a:rPr lang="en-US" dirty="0"/>
              <a:t>employee.</a:t>
            </a:r>
          </a:p>
          <a:p>
            <a:pPr marL="0" indent="0">
              <a:buNone/>
            </a:pPr>
            <a:r>
              <a:rPr lang="en-US" dirty="0"/>
              <a:t>  data while ensuring ethical considerations and </a:t>
            </a:r>
          </a:p>
          <a:p>
            <a:pPr marL="0" indent="0">
              <a:buNone/>
            </a:pPr>
            <a:r>
              <a:rPr lang="en-US" dirty="0"/>
              <a:t>mitigating bias</a:t>
            </a:r>
          </a:p>
          <a:p>
            <a:pPr marL="0" indent="0">
              <a:buNone/>
            </a:pPr>
            <a:r>
              <a:rPr lang="en-US" dirty="0"/>
              <a:t> - Identify potential biases in employee data and </a:t>
            </a:r>
          </a:p>
          <a:p>
            <a:pPr marL="0" indent="0">
              <a:buNone/>
            </a:pPr>
            <a:r>
              <a:rPr lang="en-US" dirty="0"/>
              <a:t> develop strategies to address them</a:t>
            </a:r>
          </a:p>
          <a:p>
            <a:pPr marL="0" indent="0">
              <a:buNone/>
            </a:pPr>
            <a:r>
              <a:rPr lang="en-US" dirty="0"/>
              <a:t> - Ensure transparency, </a:t>
            </a:r>
            <a:r>
              <a:rPr lang="en-US" dirty="0" err="1"/>
              <a:t>explainability</a:t>
            </a:r>
            <a:r>
              <a:rPr lang="en-US" dirty="0"/>
              <a:t> , and Fairness 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AFA237-F957-CDC7-A12F-FA655F44A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086" y="2513208"/>
            <a:ext cx="1692977" cy="18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678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33E6-7AB9-B5CB-9C20-A7876F019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AI-driven decision-making processes</a:t>
            </a:r>
            <a:br>
              <a:rPr lang="en-US" dirty="0"/>
            </a:br>
            <a:r>
              <a:rPr lang="en-US" dirty="0"/>
              <a:t>WHO ARE THE END USERS?</a:t>
            </a:r>
            <a:br>
              <a:rPr lang="en-US" dirty="0"/>
            </a:br>
            <a:r>
              <a:rPr lang="en-US" dirty="0"/>
              <a:t>
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D7B8C-B0F3-1887-FAA7-0F84547EC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074" y="2234803"/>
            <a:ext cx="9501188" cy="3650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*HR Business Partners*: They will use the insights and recommendations generated by the AI models to inform their decisions on employee retention and talent management.
2. *Talent Management Team*: They will utilize the AI-driven analytics to </a:t>
            </a:r>
          </a:p>
          <a:p>
            <a:pPr marL="0" indent="0">
              <a:buNone/>
            </a:pPr>
            <a:r>
              <a:rPr lang="en-US" dirty="0"/>
              <a:t>identify high-risk employees and develop targeted retention strategies.
3. *HR Analytics Team*: They will be responsible for maintaining and updating the AI 
models, ensuring data quality, and generating regular reports for stakeholders.</a:t>
            </a:r>
          </a:p>
          <a:p>
            <a:pPr marL="0" indent="0">
              <a:buNone/>
            </a:pPr>
            <a:r>
              <a:rPr lang="en-US" dirty="0"/>
              <a:t>4. *Senior Leadership*: They will receive high-level reports and insights from the </a:t>
            </a:r>
            <a:r>
              <a:rPr lang="en-US" dirty="0" err="1"/>
              <a:t>AIb</a:t>
            </a:r>
            <a:r>
              <a:rPr lang="en-US" dirty="0"/>
              <a:t> models to inform strategic decisions on talent management and e</a:t>
            </a:r>
          </a:p>
        </p:txBody>
      </p:sp>
    </p:spTree>
    <p:extLst>
      <p:ext uri="{BB962C8B-B14F-4D97-AF65-F5344CB8AC3E}">
        <p14:creationId xmlns:p14="http://schemas.microsoft.com/office/powerpoint/2010/main" val="2594660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9DC5C-48FF-CDF5-241D-38D55AB86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OUR SOLUTION AND ITS VALUE </a:t>
            </a:r>
            <a:br>
              <a:rPr lang="en-US" sz="2400" dirty="0"/>
            </a:br>
            <a:r>
              <a:rPr lang="en-US" sz="2400" dirty="0"/>
              <a:t>
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3DCC-1028-D612-9535-36E9E2FA7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Predictive Insights:* Identify high-risk employees and predict turnover likelihood with accuracy, enabling </a:t>
            </a:r>
          </a:p>
          <a:p>
            <a:pPr marL="0" indent="0">
              <a:buNone/>
            </a:pPr>
            <a:r>
              <a:rPr lang="en-US" dirty="0"/>
              <a:t>proactive retention strategies.</a:t>
            </a:r>
          </a:p>
          <a:p>
            <a:pPr marL="0" indent="0">
              <a:buNone/>
            </a:pPr>
            <a:r>
              <a:rPr lang="en-US" dirty="0"/>
              <a:t>- *Data-Driven Decision Making:* Provide HR leaders and managers with actionable insights to inform talent management decisions.</a:t>
            </a:r>
          </a:p>
          <a:p>
            <a:pPr marL="0" indent="0">
              <a:buNone/>
            </a:pPr>
            <a:r>
              <a:rPr lang="en-US" dirty="0"/>
              <a:t>- *Bias Detection and Mitigation:* Ensure fairness and transparency in AI-driven decision-making processes, reducing potential biases. - *Personalized </a:t>
            </a:r>
          </a:p>
        </p:txBody>
      </p:sp>
    </p:spTree>
    <p:extLst>
      <p:ext uri="{BB962C8B-B14F-4D97-AF65-F5344CB8AC3E}">
        <p14:creationId xmlns:p14="http://schemas.microsoft.com/office/powerpoint/2010/main" val="3505639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16724-AB23-B6F2-CD22-04922940F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Retention Strategies:* Develop targeted retention plan s tailored to individual employee needs and risk profiles.</a:t>
            </a:r>
          </a:p>
          <a:p>
            <a:pPr marL="0" indent="0">
              <a:buNone/>
            </a:pPr>
            <a:r>
              <a:rPr lang="en-US" dirty="0"/>
              <a:t> - *Cost Savings:* Reduce turnover-related costs by up to 50% through proactive retention efforts.</a:t>
            </a:r>
          </a:p>
          <a:p>
            <a:pPr marL="0" indent="0">
              <a:buNone/>
            </a:pPr>
            <a:r>
              <a:rPr lang="en-US" dirty="0"/>
              <a:t> - *Improved Employee Experience:* Enhance employee engagement and satisfaction through data driven initiatives.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1186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Facet</vt:lpstr>
      <vt:lpstr>Employee Data analysis using Excel </vt:lpstr>
      <vt:lpstr>PowerPoint Presentation</vt:lpstr>
      <vt:lpstr>PROJECT  TITLE</vt:lpstr>
      <vt:lpstr>AGENDA</vt:lpstr>
      <vt:lpstr>PROBLEM STATEMENT</vt:lpstr>
      <vt:lpstr>PROJECT OVERVIEW</vt:lpstr>
      <vt:lpstr>AI-driven decision-making processes WHO ARE THE END USERS? 
</vt:lpstr>
      <vt:lpstr>OUR SOLUTION AND ITS VALUE  
PROPOSITION</vt:lpstr>
      <vt:lpstr>PowerPoint Presentation</vt:lpstr>
      <vt:lpstr>Dataset Description</vt:lpstr>
      <vt:lpstr>THE “WOW” IN OUR  
SOLUTION </vt:lpstr>
      <vt:lpstr>RESULTS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 </dc:title>
  <dc:creator>Gayathri Murugan</dc:creator>
  <cp:lastModifiedBy>Gayathri Murugan</cp:lastModifiedBy>
  <cp:revision>1</cp:revision>
  <dcterms:created xsi:type="dcterms:W3CDTF">2024-09-10T17:50:49Z</dcterms:created>
  <dcterms:modified xsi:type="dcterms:W3CDTF">2024-09-10T19:19:39Z</dcterms:modified>
</cp:coreProperties>
</file>